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8882"/>
    <a:srgbClr val="4BA77B"/>
    <a:srgbClr val="4EA491"/>
    <a:srgbClr val="E9C58D"/>
    <a:srgbClr val="F8DDB0"/>
    <a:srgbClr val="13535C"/>
    <a:srgbClr val="76BD63"/>
    <a:srgbClr val="98B2A9"/>
    <a:srgbClr val="BEC7AF"/>
    <a:srgbClr val="ABB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5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BA77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6F-466B-8BF4-133D6E2DA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0420576"/>
        <c:axId val="640417440"/>
      </c:barChart>
      <c:catAx>
        <c:axId val="640420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0417440"/>
        <c:crosses val="autoZero"/>
        <c:auto val="1"/>
        <c:lblAlgn val="ctr"/>
        <c:lblOffset val="100"/>
        <c:noMultiLvlLbl val="0"/>
      </c:catAx>
      <c:valAx>
        <c:axId val="640417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0420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81F93-3703-4B63-ABEE-3A303EDA6EA3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20A5-D502-4FC6-951F-38F5ADEA3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61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374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98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090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143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376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201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613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99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602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99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799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440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023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3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172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809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72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802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716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34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817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974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813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02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65493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69486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38747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67557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473901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754278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37677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5" b="54437"/>
          <a:stretch/>
        </p:blipFill>
        <p:spPr>
          <a:xfrm>
            <a:off x="0" y="2710886"/>
            <a:ext cx="9144000" cy="24384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2049517"/>
            <a:ext cx="9144000" cy="2722180"/>
          </a:xfrm>
          <a:prstGeom prst="rect">
            <a:avLst/>
          </a:prstGeom>
          <a:gradFill>
            <a:gsLst>
              <a:gs pos="3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154710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5" b="54437"/>
          <a:stretch/>
        </p:blipFill>
        <p:spPr>
          <a:xfrm>
            <a:off x="0" y="2710886"/>
            <a:ext cx="9144000" cy="24384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2049517"/>
            <a:ext cx="9144000" cy="2722180"/>
          </a:xfrm>
          <a:prstGeom prst="rect">
            <a:avLst/>
          </a:prstGeom>
          <a:gradFill>
            <a:gsLst>
              <a:gs pos="3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 userDrawn="1"/>
        </p:nvSpPr>
        <p:spPr>
          <a:xfrm rot="2031064">
            <a:off x="1907970" y="-1196845"/>
            <a:ext cx="2706230" cy="5228092"/>
          </a:xfrm>
          <a:custGeom>
            <a:avLst/>
            <a:gdLst>
              <a:gd name="connsiteX0" fmla="*/ 2147319 w 2706230"/>
              <a:gd name="connsiteY0" fmla="*/ 374880 h 5228092"/>
              <a:gd name="connsiteX1" fmla="*/ 2706230 w 2706230"/>
              <a:gd name="connsiteY1" fmla="*/ 0 h 5228092"/>
              <a:gd name="connsiteX2" fmla="*/ 2704983 w 2706230"/>
              <a:gd name="connsiteY2" fmla="*/ 780536 h 5228092"/>
              <a:gd name="connsiteX3" fmla="*/ 2425383 w 2706230"/>
              <a:gd name="connsiteY3" fmla="*/ 1059246 h 5228092"/>
              <a:gd name="connsiteX4" fmla="*/ 2425384 w 2706230"/>
              <a:gd name="connsiteY4" fmla="*/ 1059245 h 5228092"/>
              <a:gd name="connsiteX5" fmla="*/ 2146673 w 2706230"/>
              <a:gd name="connsiteY5" fmla="*/ 779644 h 5228092"/>
              <a:gd name="connsiteX6" fmla="*/ 1723939 w 2706230"/>
              <a:gd name="connsiteY6" fmla="*/ 658855 h 5228092"/>
              <a:gd name="connsiteX7" fmla="*/ 1725541 w 2706230"/>
              <a:gd name="connsiteY7" fmla="*/ 661806 h 5228092"/>
              <a:gd name="connsiteX8" fmla="*/ 1725541 w 2706230"/>
              <a:gd name="connsiteY8" fmla="*/ 657781 h 5228092"/>
              <a:gd name="connsiteX9" fmla="*/ 2143728 w 2706230"/>
              <a:gd name="connsiteY9" fmla="*/ 377289 h 5228092"/>
              <a:gd name="connsiteX10" fmla="*/ 2143729 w 2706230"/>
              <a:gd name="connsiteY10" fmla="*/ 1323284 h 5228092"/>
              <a:gd name="connsiteX11" fmla="*/ 2088040 w 2706230"/>
              <a:gd name="connsiteY11" fmla="*/ 1356692 h 5228092"/>
              <a:gd name="connsiteX12" fmla="*/ 1778119 w 2706230"/>
              <a:gd name="connsiteY12" fmla="*/ 1613149 h 5228092"/>
              <a:gd name="connsiteX13" fmla="*/ 1774750 w 2706230"/>
              <a:gd name="connsiteY13" fmla="*/ 1616927 h 5228092"/>
              <a:gd name="connsiteX14" fmla="*/ 1749834 w 2706230"/>
              <a:gd name="connsiteY14" fmla="*/ 1644863 h 5228092"/>
              <a:gd name="connsiteX15" fmla="*/ 1725541 w 2706230"/>
              <a:gd name="connsiteY15" fmla="*/ 1672102 h 5228092"/>
              <a:gd name="connsiteX16" fmla="*/ 1725542 w 2706230"/>
              <a:gd name="connsiteY16" fmla="*/ 1672101 h 5228092"/>
              <a:gd name="connsiteX17" fmla="*/ 1647318 w 2706230"/>
              <a:gd name="connsiteY17" fmla="*/ 1759808 h 5228092"/>
              <a:gd name="connsiteX18" fmla="*/ 1544974 w 2706230"/>
              <a:gd name="connsiteY18" fmla="*/ 4112264 h 5228092"/>
              <a:gd name="connsiteX19" fmla="*/ 1666597 w 2706230"/>
              <a:gd name="connsiteY19" fmla="*/ 4275186 h 5228092"/>
              <a:gd name="connsiteX20" fmla="*/ 1774750 w 2706230"/>
              <a:gd name="connsiteY20" fmla="*/ 4393097 h 5228092"/>
              <a:gd name="connsiteX21" fmla="*/ 1774750 w 2706230"/>
              <a:gd name="connsiteY21" fmla="*/ 4903242 h 5228092"/>
              <a:gd name="connsiteX22" fmla="*/ 1449900 w 2706230"/>
              <a:gd name="connsiteY22" fmla="*/ 5228092 h 5228092"/>
              <a:gd name="connsiteX23" fmla="*/ 1125050 w 2706230"/>
              <a:gd name="connsiteY23" fmla="*/ 4903242 h 5228092"/>
              <a:gd name="connsiteX24" fmla="*/ 1125050 w 2706230"/>
              <a:gd name="connsiteY24" fmla="*/ 1060550 h 5228092"/>
              <a:gd name="connsiteX25" fmla="*/ 0 w 2706230"/>
              <a:gd name="connsiteY25" fmla="*/ 1815158 h 5228092"/>
              <a:gd name="connsiteX26" fmla="*/ 2917 w 2706230"/>
              <a:gd name="connsiteY26" fmla="*/ 1813202 h 5228092"/>
              <a:gd name="connsiteX27" fmla="*/ 713139 w 2706230"/>
              <a:gd name="connsiteY27" fmla="*/ 1336832 h 5228092"/>
              <a:gd name="connsiteX28" fmla="*/ 1102409 w 2706230"/>
              <a:gd name="connsiteY28" fmla="*/ 1075736 h 5228092"/>
              <a:gd name="connsiteX29" fmla="*/ 1110286 w 2706230"/>
              <a:gd name="connsiteY29" fmla="*/ 3513771 h 5228092"/>
              <a:gd name="connsiteX30" fmla="*/ 915861 w 2706230"/>
              <a:gd name="connsiteY30" fmla="*/ 3709456 h 5228092"/>
              <a:gd name="connsiteX31" fmla="*/ 720176 w 2706230"/>
              <a:gd name="connsiteY31" fmla="*/ 3515031 h 5228092"/>
              <a:gd name="connsiteX32" fmla="*/ 717910 w 2706230"/>
              <a:gd name="connsiteY32" fmla="*/ 2813764 h 5228092"/>
              <a:gd name="connsiteX33" fmla="*/ 717910 w 2706230"/>
              <a:gd name="connsiteY33" fmla="*/ 4194036 h 5228092"/>
              <a:gd name="connsiteX34" fmla="*/ 358955 w 2706230"/>
              <a:gd name="connsiteY34" fmla="*/ 4552991 h 5228092"/>
              <a:gd name="connsiteX35" fmla="*/ 0 w 2706230"/>
              <a:gd name="connsiteY35" fmla="*/ 4194036 h 522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706230" h="5228092">
                <a:moveTo>
                  <a:pt x="2147319" y="374880"/>
                </a:moveTo>
                <a:lnTo>
                  <a:pt x="2706230" y="0"/>
                </a:lnTo>
                <a:lnTo>
                  <a:pt x="2704983" y="780536"/>
                </a:lnTo>
                <a:cubicBezTo>
                  <a:pt x="2704738" y="934710"/>
                  <a:pt x="2579556" y="1059492"/>
                  <a:pt x="2425383" y="1059246"/>
                </a:cubicBezTo>
                <a:lnTo>
                  <a:pt x="2425384" y="1059245"/>
                </a:lnTo>
                <a:cubicBezTo>
                  <a:pt x="2271210" y="1058999"/>
                  <a:pt x="2146427" y="933818"/>
                  <a:pt x="2146673" y="779644"/>
                </a:cubicBezTo>
                <a:close/>
                <a:moveTo>
                  <a:pt x="1723939" y="658855"/>
                </a:moveTo>
                <a:lnTo>
                  <a:pt x="1725541" y="661806"/>
                </a:lnTo>
                <a:lnTo>
                  <a:pt x="1725541" y="657781"/>
                </a:lnTo>
                <a:lnTo>
                  <a:pt x="2143728" y="377289"/>
                </a:lnTo>
                <a:lnTo>
                  <a:pt x="2143729" y="1323284"/>
                </a:lnTo>
                <a:lnTo>
                  <a:pt x="2088040" y="1356692"/>
                </a:lnTo>
                <a:cubicBezTo>
                  <a:pt x="1974178" y="1433063"/>
                  <a:pt x="1870750" y="1519165"/>
                  <a:pt x="1778119" y="1613149"/>
                </a:cubicBezTo>
                <a:lnTo>
                  <a:pt x="1774750" y="1616927"/>
                </a:lnTo>
                <a:lnTo>
                  <a:pt x="1749834" y="1644863"/>
                </a:lnTo>
                <a:lnTo>
                  <a:pt x="1725541" y="1672102"/>
                </a:lnTo>
                <a:lnTo>
                  <a:pt x="1725542" y="1672101"/>
                </a:lnTo>
                <a:lnTo>
                  <a:pt x="1647318" y="1759808"/>
                </a:lnTo>
                <a:cubicBezTo>
                  <a:pt x="1115996" y="2418952"/>
                  <a:pt x="1048563" y="3372163"/>
                  <a:pt x="1544974" y="4112264"/>
                </a:cubicBezTo>
                <a:cubicBezTo>
                  <a:pt x="1583159" y="4169195"/>
                  <a:pt x="1623777" y="4223518"/>
                  <a:pt x="1666597" y="4275186"/>
                </a:cubicBezTo>
                <a:lnTo>
                  <a:pt x="1774750" y="4393097"/>
                </a:lnTo>
                <a:lnTo>
                  <a:pt x="1774750" y="4903242"/>
                </a:lnTo>
                <a:cubicBezTo>
                  <a:pt x="1774750" y="5082652"/>
                  <a:pt x="1629310" y="5228092"/>
                  <a:pt x="1449900" y="5228092"/>
                </a:cubicBezTo>
                <a:cubicBezTo>
                  <a:pt x="1270490" y="5228092"/>
                  <a:pt x="1125050" y="5082652"/>
                  <a:pt x="1125050" y="4903242"/>
                </a:cubicBezTo>
                <a:lnTo>
                  <a:pt x="1125050" y="1060550"/>
                </a:lnTo>
                <a:close/>
                <a:moveTo>
                  <a:pt x="0" y="1815158"/>
                </a:moveTo>
                <a:lnTo>
                  <a:pt x="2917" y="1813202"/>
                </a:lnTo>
                <a:lnTo>
                  <a:pt x="713139" y="1336832"/>
                </a:lnTo>
                <a:lnTo>
                  <a:pt x="1102409" y="1075736"/>
                </a:lnTo>
                <a:lnTo>
                  <a:pt x="1110286" y="3513771"/>
                </a:lnTo>
                <a:cubicBezTo>
                  <a:pt x="1110634" y="3621496"/>
                  <a:pt x="1023586" y="3709108"/>
                  <a:pt x="915861" y="3709456"/>
                </a:cubicBezTo>
                <a:cubicBezTo>
                  <a:pt x="808135" y="3709804"/>
                  <a:pt x="720524" y="3622757"/>
                  <a:pt x="720176" y="3515031"/>
                </a:cubicBezTo>
                <a:lnTo>
                  <a:pt x="717910" y="2813764"/>
                </a:lnTo>
                <a:lnTo>
                  <a:pt x="717910" y="4194036"/>
                </a:lnTo>
                <a:cubicBezTo>
                  <a:pt x="717910" y="4392281"/>
                  <a:pt x="557200" y="4552991"/>
                  <a:pt x="358955" y="4552991"/>
                </a:cubicBezTo>
                <a:cubicBezTo>
                  <a:pt x="160710" y="4552991"/>
                  <a:pt x="0" y="4392281"/>
                  <a:pt x="0" y="4194036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585860" y="782364"/>
            <a:ext cx="3971925" cy="397192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19050">
            <a:gradFill flip="none" rotWithShape="1">
              <a:gsLst>
                <a:gs pos="66000">
                  <a:srgbClr val="4BA77B"/>
                </a:gs>
                <a:gs pos="100000">
                  <a:srgbClr val="4BA77B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590545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90734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任意多边形 4"/>
          <p:cNvSpPr/>
          <p:nvPr userDrawn="1"/>
        </p:nvSpPr>
        <p:spPr>
          <a:xfrm rot="2527792">
            <a:off x="474723" y="-150626"/>
            <a:ext cx="241738" cy="538332"/>
          </a:xfrm>
          <a:custGeom>
            <a:avLst/>
            <a:gdLst>
              <a:gd name="connsiteX0" fmla="*/ 0 w 241738"/>
              <a:gd name="connsiteY0" fmla="*/ 218656 h 538332"/>
              <a:gd name="connsiteX1" fmla="*/ 241738 w 241738"/>
              <a:gd name="connsiteY1" fmla="*/ 0 h 538332"/>
              <a:gd name="connsiteX2" fmla="*/ 241738 w 241738"/>
              <a:gd name="connsiteY2" fmla="*/ 417463 h 538332"/>
              <a:gd name="connsiteX3" fmla="*/ 120869 w 241738"/>
              <a:gd name="connsiteY3" fmla="*/ 538332 h 538332"/>
              <a:gd name="connsiteX4" fmla="*/ 0 w 241738"/>
              <a:gd name="connsiteY4" fmla="*/ 417463 h 53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38" h="538332">
                <a:moveTo>
                  <a:pt x="0" y="218656"/>
                </a:moveTo>
                <a:lnTo>
                  <a:pt x="241738" y="0"/>
                </a:lnTo>
                <a:lnTo>
                  <a:pt x="241738" y="417463"/>
                </a:lnTo>
                <a:cubicBezTo>
                  <a:pt x="241738" y="484217"/>
                  <a:pt x="187623" y="538332"/>
                  <a:pt x="120869" y="538332"/>
                </a:cubicBezTo>
                <a:cubicBezTo>
                  <a:pt x="54115" y="538332"/>
                  <a:pt x="0" y="484217"/>
                  <a:pt x="0" y="417463"/>
                </a:cubicBezTo>
                <a:close/>
              </a:path>
            </a:pathLst>
          </a:cu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 rot="2527792">
            <a:off x="173051" y="-169280"/>
            <a:ext cx="241738" cy="682733"/>
          </a:xfrm>
          <a:custGeom>
            <a:avLst/>
            <a:gdLst>
              <a:gd name="connsiteX0" fmla="*/ 0 w 241738"/>
              <a:gd name="connsiteY0" fmla="*/ 218656 h 682733"/>
              <a:gd name="connsiteX1" fmla="*/ 241738 w 241738"/>
              <a:gd name="connsiteY1" fmla="*/ 0 h 682733"/>
              <a:gd name="connsiteX2" fmla="*/ 241738 w 241738"/>
              <a:gd name="connsiteY2" fmla="*/ 561864 h 682733"/>
              <a:gd name="connsiteX3" fmla="*/ 120869 w 241738"/>
              <a:gd name="connsiteY3" fmla="*/ 682733 h 682733"/>
              <a:gd name="connsiteX4" fmla="*/ 0 w 241738"/>
              <a:gd name="connsiteY4" fmla="*/ 561864 h 68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38" h="682733">
                <a:moveTo>
                  <a:pt x="0" y="218656"/>
                </a:moveTo>
                <a:lnTo>
                  <a:pt x="241738" y="0"/>
                </a:lnTo>
                <a:lnTo>
                  <a:pt x="241738" y="561864"/>
                </a:lnTo>
                <a:cubicBezTo>
                  <a:pt x="241738" y="628618"/>
                  <a:pt x="187623" y="682733"/>
                  <a:pt x="120869" y="682733"/>
                </a:cubicBezTo>
                <a:cubicBezTo>
                  <a:pt x="54115" y="682733"/>
                  <a:pt x="0" y="628618"/>
                  <a:pt x="0" y="561864"/>
                </a:cubicBezTo>
                <a:close/>
              </a:path>
            </a:pathLst>
          </a:cu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3051766">
            <a:off x="8767305" y="4536001"/>
            <a:ext cx="238125" cy="858089"/>
          </a:xfrm>
          <a:custGeom>
            <a:avLst/>
            <a:gdLst>
              <a:gd name="connsiteX0" fmla="*/ 0 w 238125"/>
              <a:gd name="connsiteY0" fmla="*/ 0 h 858089"/>
              <a:gd name="connsiteX1" fmla="*/ 238125 w 238125"/>
              <a:gd name="connsiteY1" fmla="*/ 193776 h 858089"/>
              <a:gd name="connsiteX2" fmla="*/ 238125 w 238125"/>
              <a:gd name="connsiteY2" fmla="*/ 565466 h 858089"/>
              <a:gd name="connsiteX3" fmla="*/ 0 w 238125"/>
              <a:gd name="connsiteY3" fmla="*/ 858089 h 85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25" h="858089">
                <a:moveTo>
                  <a:pt x="0" y="0"/>
                </a:moveTo>
                <a:lnTo>
                  <a:pt x="238125" y="193776"/>
                </a:lnTo>
                <a:lnTo>
                  <a:pt x="238125" y="565466"/>
                </a:lnTo>
                <a:lnTo>
                  <a:pt x="0" y="858089"/>
                </a:lnTo>
                <a:close/>
              </a:path>
            </a:pathLst>
          </a:custGeom>
          <a:gradFill>
            <a:gsLst>
              <a:gs pos="0">
                <a:srgbClr val="368882"/>
              </a:gs>
              <a:gs pos="100000">
                <a:srgbClr val="4BA7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009118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61957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5A48E-AAAF-4290-A68D-8EFCB74DF66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AB6F6-BA19-4835-9E9F-7D6A6AC35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88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2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 spd="med">
    <p:pull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7" b="7215"/>
          <a:stretch/>
        </p:blipFill>
        <p:spPr>
          <a:xfrm>
            <a:off x="0" y="-1"/>
            <a:ext cx="9144000" cy="5139559"/>
          </a:xfrm>
          <a:prstGeom prst="rect">
            <a:avLst/>
          </a:prstGeom>
        </p:spPr>
      </p:pic>
      <p:sp>
        <p:nvSpPr>
          <p:cNvPr id="56" name="任意多边形 55"/>
          <p:cNvSpPr/>
          <p:nvPr/>
        </p:nvSpPr>
        <p:spPr>
          <a:xfrm>
            <a:off x="554199" y="3003950"/>
            <a:ext cx="19453107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55370" y="3710459"/>
            <a:ext cx="15586972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任意多边形 139"/>
          <p:cNvSpPr/>
          <p:nvPr/>
        </p:nvSpPr>
        <p:spPr>
          <a:xfrm>
            <a:off x="-1141" y="7474"/>
            <a:ext cx="9144000" cy="5160341"/>
          </a:xfrm>
          <a:custGeom>
            <a:avLst/>
            <a:gdLst>
              <a:gd name="connsiteX0" fmla="*/ 4572001 w 9144000"/>
              <a:gd name="connsiteY0" fmla="*/ 419249 h 5160341"/>
              <a:gd name="connsiteX1" fmla="*/ 2411079 w 9144000"/>
              <a:gd name="connsiteY1" fmla="*/ 2580171 h 5160341"/>
              <a:gd name="connsiteX2" fmla="*/ 4572001 w 9144000"/>
              <a:gd name="connsiteY2" fmla="*/ 4741093 h 5160341"/>
              <a:gd name="connsiteX3" fmla="*/ 6732923 w 9144000"/>
              <a:gd name="connsiteY3" fmla="*/ 2580171 h 5160341"/>
              <a:gd name="connsiteX4" fmla="*/ 4572001 w 9144000"/>
              <a:gd name="connsiteY4" fmla="*/ 419249 h 5160341"/>
              <a:gd name="connsiteX5" fmla="*/ 0 w 9144000"/>
              <a:gd name="connsiteY5" fmla="*/ 0 h 5160341"/>
              <a:gd name="connsiteX6" fmla="*/ 9144000 w 9144000"/>
              <a:gd name="connsiteY6" fmla="*/ 0 h 5160341"/>
              <a:gd name="connsiteX7" fmla="*/ 9144000 w 9144000"/>
              <a:gd name="connsiteY7" fmla="*/ 5160341 h 5160341"/>
              <a:gd name="connsiteX8" fmla="*/ 0 w 9144000"/>
              <a:gd name="connsiteY8" fmla="*/ 5160341 h 516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60341">
                <a:moveTo>
                  <a:pt x="4572001" y="419249"/>
                </a:moveTo>
                <a:cubicBezTo>
                  <a:pt x="3378557" y="419249"/>
                  <a:pt x="2411079" y="1386727"/>
                  <a:pt x="2411079" y="2580171"/>
                </a:cubicBezTo>
                <a:cubicBezTo>
                  <a:pt x="2411079" y="3773615"/>
                  <a:pt x="3378557" y="4741093"/>
                  <a:pt x="4572001" y="4741093"/>
                </a:cubicBezTo>
                <a:cubicBezTo>
                  <a:pt x="5765445" y="4741093"/>
                  <a:pt x="6732923" y="3773615"/>
                  <a:pt x="6732923" y="2580171"/>
                </a:cubicBezTo>
                <a:cubicBezTo>
                  <a:pt x="6732923" y="1386727"/>
                  <a:pt x="5765445" y="419249"/>
                  <a:pt x="4572001" y="419249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60341"/>
                </a:lnTo>
                <a:lnTo>
                  <a:pt x="0" y="5160341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7044434" y="4776375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55370" y="3133444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411220" y="4356386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886512" y="4823850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3809100" y="482529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84826" y="3665824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3879657" y="4714367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96758" y="444449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2410105" y="4326436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745891" y="5026366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263166" y="3950897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281508" y="4018311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89221" y="4429617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3433947" y="4736710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6760553" y="4689878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878029" y="4648604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1028980" y="1174121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2041" y="798582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00383" y="865996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4794521" y="163925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5094472" y="2174945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893153" y="149311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5039704" y="1985239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2406945" y="419249"/>
            <a:ext cx="4321843" cy="4321843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弧形 142"/>
          <p:cNvSpPr/>
          <p:nvPr/>
        </p:nvSpPr>
        <p:spPr>
          <a:xfrm>
            <a:off x="2414811" y="426421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弧形 143"/>
          <p:cNvSpPr/>
          <p:nvPr/>
        </p:nvSpPr>
        <p:spPr>
          <a:xfrm rot="16200000">
            <a:off x="2412768" y="421372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弧形 144"/>
          <p:cNvSpPr/>
          <p:nvPr/>
        </p:nvSpPr>
        <p:spPr>
          <a:xfrm rot="5400000">
            <a:off x="2413993" y="425603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弧形 145"/>
          <p:cNvSpPr/>
          <p:nvPr/>
        </p:nvSpPr>
        <p:spPr>
          <a:xfrm rot="10800000">
            <a:off x="2415340" y="415732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>
            <a:spLocks noChangeAspect="1"/>
          </p:cNvSpPr>
          <p:nvPr/>
        </p:nvSpPr>
        <p:spPr>
          <a:xfrm>
            <a:off x="4495866" y="36990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>
            <a:spLocks noChangeAspect="1"/>
          </p:cNvSpPr>
          <p:nvPr/>
        </p:nvSpPr>
        <p:spPr>
          <a:xfrm>
            <a:off x="4495866" y="375500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>
            <a:spLocks noChangeAspect="1"/>
          </p:cNvSpPr>
          <p:nvPr/>
        </p:nvSpPr>
        <p:spPr>
          <a:xfrm>
            <a:off x="4495866" y="466426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>
            <a:spLocks noChangeAspect="1"/>
          </p:cNvSpPr>
          <p:nvPr/>
        </p:nvSpPr>
        <p:spPr>
          <a:xfrm>
            <a:off x="4495866" y="466686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8851291" y="1642565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3616324" y="941125"/>
            <a:ext cx="19223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202X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2569704" y="1979266"/>
            <a:ext cx="40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238375" algn="l"/>
              </a:tabLst>
            </a:pPr>
            <a:r>
              <a:rPr lang="en-US" altLang="zh-CN" sz="4000" b="1" dirty="0">
                <a:solidFill>
                  <a:schemeClr val="bg1"/>
                </a:solidFill>
              </a:rPr>
              <a:t>BUSINESS REPORT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920521" y="2877766"/>
            <a:ext cx="507513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696719" y="2877766"/>
            <a:ext cx="5075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218839" y="2734233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</a:p>
        </p:txBody>
      </p:sp>
      <p:pic>
        <p:nvPicPr>
          <p:cNvPr id="2" name="Corinne Bailey Rae-Like A Sta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94170" y="-13575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621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96296E-6 L 8.33333E-7 0.00031 C 0.00503 0.00031 0.01042 0.00031 0.01562 0.00092 C 0.01667 0.00092 0.01736 0.00154 0.0184 0.00185 C 0.02396 0.00216 0.02969 0.00247 0.03542 0.00277 C 0.03611 0.00308 0.0368 0.00339 0.0375 0.0037 C 0.03802 0.00401 0.03871 0.00432 0.03924 0.00463 C 0.04167 0.00555 0.04514 0.00586 0.0474 0.00648 C 0.05243 0.00926 0.04462 0.00494 0.05174 0.00833 C 0.05295 0.00895 0.05399 0.00926 0.05503 0.01018 C 0.05555 0.0108 0.05608 0.01173 0.0566 0.01203 C 0.05781 0.01296 0.0599 0.01389 0.0599 0.01419 C 0.06042 0.0145 0.06094 0.01543 0.06163 0.01605 C 0.06215 0.01636 0.06302 0.01636 0.06389 0.01697 C 0.06493 0.01728 0.06597 0.01821 0.06701 0.01882 C 0.06771 0.01913 0.0684 0.01944 0.0691 0.01975 C 0.07049 0.02037 0.07153 0.02098 0.07257 0.0216 C 0.07309 0.02191 0.07361 0.02222 0.07413 0.02253 C 0.07552 0.02315 0.07726 0.02345 0.07865 0.02438 C 0.07917 0.02469 0.07969 0.025 0.08021 0.02531 C 0.08594 0.02808 0.07795 0.02376 0.08559 0.02808 C 0.08611 0.02839 0.0868 0.0287 0.08733 0.02901 C 0.09201 0.03456 0.08611 0.02808 0.09062 0.0321 C 0.09583 0.03642 0.08698 0.03086 0.09531 0.0358 L 0.09878 0.03765 C 0.0993 0.03796 0.09983 0.03796 0.10035 0.03858 L 0.10694 0.04629 C 0.10746 0.04691 0.10781 0.04784 0.10868 0.04815 C 0.11094 0.04938 0.10972 0.04876 0.11233 0.05 L 0.11736 0.05555 C 0.11788 0.05617 0.1184 0.0571 0.11892 0.0574 C 0.11944 0.05771 0.11996 0.05802 0.12049 0.05833 C 0.12135 0.05895 0.1217 0.05987 0.1224 0.06049 C 0.12274 0.0608 0.12344 0.0608 0.12396 0.06142 C 0.125 0.06234 0.12708 0.06512 0.12708 0.06543 C 0.12986 0.07222 0.12639 0.06358 0.12986 0.07068 C 0.13212 0.07561 0.12969 0.07191 0.13264 0.07561 C 0.13299 0.07654 0.13316 0.07747 0.13385 0.07839 C 0.13542 0.08179 0.13646 0.0824 0.13854 0.08487 L 0.14045 0.08673 C 0.14097 0.08734 0.14132 0.08827 0.14201 0.08858 L 0.14358 0.08981 C 0.14549 0.09475 0.14358 0.09074 0.14618 0.09352 C 0.14757 0.09444 0.14861 0.09598 0.14965 0.09722 C 0.15017 0.09784 0.15052 0.09876 0.15121 0.09907 L 0.15295 0.1 L 0.15608 0.10586 C 0.1566 0.10679 0.15729 0.1074 0.15781 0.10864 C 0.16042 0.11512 0.15885 0.11296 0.16163 0.11605 C 0.16424 0.12315 0.16094 0.1145 0.16424 0.12191 C 0.16476 0.12284 0.16493 0.12376 0.16528 0.12469 C 0.16684 0.12747 0.16719 0.12747 0.16875 0.12932 C 0.17153 0.13703 0.16788 0.12777 0.17135 0.13395 C 0.17517 0.14043 0.16979 0.13364 0.17413 0.13889 C 0.17448 0.13981 0.17448 0.14074 0.17483 0.14166 C 0.17552 0.14382 0.17674 0.14506 0.17795 0.14629 C 0.17882 0.14815 0.17934 0.15031 0.18021 0.15216 C 0.18229 0.15555 0.18142 0.1537 0.18281 0.15771 C 0.18351 0.1608 0.18403 0.1645 0.18576 0.16636 L 0.18733 0.16821 C 0.18819 0.17315 0.18715 0.16913 0.18941 0.17376 C 0.1934 0.18179 0.1875 0.17129 0.19236 0.17963 C 0.19358 0.18611 0.19236 0.18395 0.19496 0.18703 L 0.19705 0.19259 C 0.19757 0.19352 0.19809 0.19444 0.19826 0.19568 C 0.19844 0.1966 0.19861 0.19753 0.19878 0.19845 C 0.19965 0.20092 0.20035 0.20185 0.20176 0.20401 C 0.20208 0.20679 0.20191 0.2074 0.20312 0.20987 C 0.20382 0.2108 0.20434 0.21142 0.20486 0.21265 C 0.20573 0.2145 0.2066 0.21605 0.20694 0.21821 C 0.20764 0.22222 0.20729 0.22037 0.20851 0.22407 C 0.20868 0.225 0.20885 0.22592 0.20903 0.22685 C 0.20955 0.22777 0.21059 0.22839 0.21094 0.22963 C 0.21128 0.2321 0.21128 0.23456 0.21146 0.23703 C 0.21163 0.2395 0.21163 0.24166 0.21198 0.24382 C 0.21215 0.24568 0.21215 0.24815 0.21302 0.24938 L 0.21458 0.25216 C 0.21649 0.26173 0.21371 0.24691 0.21562 0.25895 C 0.21597 0.2608 0.21615 0.26296 0.21684 0.2645 L 0.2191 0.27037 C 0.21944 0.27129 0.21996 0.27191 0.22014 0.27315 C 0.22135 0.27994 0.21979 0.27129 0.22118 0.27963 C 0.22135 0.28055 0.22135 0.28179 0.2217 0.2824 C 0.2224 0.28456 0.22361 0.28611 0.22396 0.28827 L 0.22552 0.2966 C 0.22569 0.29753 0.22604 0.29845 0.22604 0.29969 C 0.22621 0.30092 0.22656 0.30216 0.22656 0.30339 C 0.22691 0.30494 0.22691 0.30648 0.22726 0.30802 C 0.22726 0.30895 0.2276 0.30987 0.22778 0.3108 C 0.22795 0.3145 0.22795 0.3179 0.2283 0.32129 C 0.2283 0.32222 0.22865 0.32315 0.22882 0.32407 C 0.22899 0.32561 0.22899 0.32747 0.22951 0.32901 C 0.22986 0.33086 0.23055 0.33456 0.23055 0.33487 C 0.23073 0.33796 0.23073 0.34166 0.23108 0.34506 C 0.23125 0.34691 0.23212 0.35061 0.23212 0.35092 C 0.23229 0.35494 0.23246 0.35956 0.23264 0.36389 C 0.23281 0.36481 0.23316 0.36574 0.23316 0.36666 C 0.23351 0.36852 0.23351 0.37037 0.23368 0.37222 C 0.23385 0.375 0.23403 0.37747 0.2342 0.37994 C 0.23455 0.38179 0.23559 0.38549 0.23559 0.3858 C 0.23472 0.41234 0.23472 0.40185 0.23472 0.41666 L 0.23472 0.4179 " pathEditMode="relative" rAng="0" ptsTypes="AAAAAAAAAAAAAAAAAAAAAAAAAAAAAAAAAAAAAAAAAAAAAAAAAAAAAAAAAAAAAAAAAAAAAAAAAAAAAAAAAAAAAAAAAAAAAAAAAAAAAA">
                                      <p:cBhvr>
                                        <p:cTn id="2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2089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3.7037E-6 L 8.33333E-7 0.0003 C -0.01441 -0.00031 -0.02882 -0.00031 -0.04323 -0.00093 C -0.0441 -0.00093 -0.04479 -0.00216 -0.04549 -0.00278 C -0.04653 -0.0034 -0.0474 -0.00402 -0.04844 -0.00432 C -0.05035 -0.00525 -0.05417 -0.00679 -0.05417 -0.00649 C -0.05451 -0.00741 -0.05504 -0.00834 -0.05556 -0.00865 C -0.05764 -0.00957 -0.0599 -0.00957 -0.06215 -0.01019 C -0.06302 -0.0105 -0.06406 -0.01081 -0.06493 -0.01111 C -0.06563 -0.01173 -0.06615 -0.01235 -0.06684 -0.01266 C -0.06701 -0.01297 -0.07326 -0.01451 -0.07535 -0.01605 C -0.07604 -0.01667 -0.07674 -0.01729 -0.07726 -0.0179 C -0.0776 -0.01821 -0.07778 -0.01914 -0.0783 -0.01945 C -0.08038 -0.0213 -0.08229 -0.02253 -0.08438 -0.02377 C -0.08611 -0.02686 -0.08472 -0.0247 -0.08767 -0.02809 C -0.08872 -0.02902 -0.08958 -0.03056 -0.09063 -0.03149 C -0.09149 -0.0321 -0.09254 -0.03179 -0.0934 -0.0321 C -0.09392 -0.03241 -0.09427 -0.03272 -0.09479 -0.03303 C -0.09549 -0.03395 -0.09601 -0.03488 -0.0967 -0.0355 C -0.09879 -0.03766 -0.10104 -0.0392 -0.1033 -0.04074 C -0.1059 -0.04507 -0.10382 -0.04198 -0.11042 -0.04661 L -0.11042 -0.0463 C -0.11146 -0.04784 -0.11267 -0.04939 -0.11372 -0.05062 C -0.11563 -0.05278 -0.11788 -0.05371 -0.11945 -0.05649 C -0.12101 -0.05957 -0.12205 -0.06173 -0.12413 -0.06328 C -0.12535 -0.0642 -0.12674 -0.06451 -0.12795 -0.06513 C -0.1283 -0.06574 -0.12847 -0.06636 -0.12899 -0.06667 C -0.12934 -0.06729 -0.13004 -0.06698 -0.13038 -0.0676 C -0.13299 -0.0713 -0.12951 -0.06914 -0.13264 -0.07192 C -0.13368 -0.07253 -0.13472 -0.07253 -0.13559 -0.07346 C -0.13646 -0.0747 -0.13767 -0.07531 -0.13837 -0.07686 C -0.13872 -0.07747 -0.13906 -0.07809 -0.13941 -0.0784 C -0.14045 -0.07963 -0.14149 -0.08087 -0.14271 -0.08179 C -0.14323 -0.08241 -0.14358 -0.08303 -0.1441 -0.08365 C -0.14583 -0.08519 -0.14601 -0.08488 -0.1474 -0.08704 C -0.14844 -0.08858 -0.14861 -0.08951 -0.14931 -0.09198 C -0.14948 -0.0929 -0.14948 -0.09383 -0.14983 -0.09445 C -0.15017 -0.09537 -0.1507 -0.09568 -0.15122 -0.0963 C -0.15156 -0.09692 -0.15174 -0.09784 -0.15208 -0.09877 C -0.15243 -0.09939 -0.15278 -0.1 -0.15313 -0.10031 C -0.15451 -0.10247 -0.1559 -0.10463 -0.15729 -0.10649 L -0.16024 -0.10957 C -0.16059 -0.1105 -0.16094 -0.11142 -0.16111 -0.11235 C -0.16181 -0.11451 -0.16233 -0.11729 -0.16354 -0.11883 C -0.16458 -0.12068 -0.16615 -0.12161 -0.16736 -0.12315 C -0.16858 -0.125 -0.16945 -0.12716 -0.17066 -0.12902 C -0.17101 -0.12963 -0.17118 -0.13025 -0.17153 -0.13087 L -0.17292 -0.13241 C -0.17361 -0.13457 -0.17396 -0.13735 -0.17483 -0.1392 C -0.17517 -0.13982 -0.17552 -0.14013 -0.17587 -0.14074 C -0.17743 -0.14445 -0.17604 -0.14321 -0.17917 -0.14692 C -0.17951 -0.14723 -0.18004 -0.14723 -0.18056 -0.14753 C -0.18125 -0.14846 -0.18195 -0.14908 -0.18247 -0.15031 C -0.18281 -0.15093 -0.18542 -0.15803 -0.18576 -0.15957 C -0.18594 -0.16019 -0.18594 -0.16111 -0.18629 -0.16204 C -0.18663 -0.16297 -0.18715 -0.16358 -0.18767 -0.16451 C -0.1882 -0.16544 -0.18854 -0.16667 -0.18906 -0.1679 C -0.18941 -0.16945 -0.18958 -0.1713 -0.1901 -0.17284 C -0.19236 -0.18087 -0.18941 -0.17099 -0.19236 -0.18056 C -0.19271 -0.18149 -0.19288 -0.18303 -0.1934 -0.18395 C -0.19392 -0.18488 -0.19462 -0.1855 -0.19531 -0.18642 C -0.1967 -0.18797 -0.19792 -0.1892 -0.19896 -0.19136 C -0.20017 -0.19383 -0.20139 -0.19846 -0.20191 -0.20062 C -0.20208 -0.20175 -0.20208 -0.20247 -0.20243 -0.2034 C -0.2026 -0.20402 -0.20295 -0.20494 -0.2033 -0.20587 C -0.20729 -0.2179 -0.20208 -0.20216 -0.20469 -0.21173 C -0.20538 -0.21389 -0.20747 -0.2179 -0.20799 -0.21914 C -0.21042 -0.2247 -0.20747 -0.21914 -0.21042 -0.22439 C -0.21111 -0.22655 -0.21181 -0.22871 -0.21233 -0.23118 C -0.21337 -0.23704 -0.21267 -0.23457 -0.21424 -0.23858 C -0.21528 -0.2497 -0.21354 -0.23982 -0.21615 -0.24537 C -0.21632 -0.24599 -0.21632 -0.24723 -0.21649 -0.24784 C -0.21684 -0.24877 -0.21719 -0.2497 -0.21754 -0.25031 C -0.21875 -0.25741 -0.21684 -0.2463 -0.21892 -0.25957 C -0.21927 -0.26142 -0.21962 -0.26297 -0.21979 -0.26482 C -0.22031 -0.26698 -0.22101 -0.26914 -0.22135 -0.27161 C -0.22465 -0.2929 -0.22066 -0.27037 -0.22274 -0.28488 C -0.22292 -0.28673 -0.22326 -0.28828 -0.22361 -0.29013 L -0.22413 -0.2926 C -0.22431 -0.29352 -0.22448 -0.29414 -0.22465 -0.29507 C -0.225 -0.29661 -0.22535 -0.29784 -0.22552 -0.29939 C -0.22795 -0.31111 -0.22517 -0.29815 -0.22743 -0.30865 C -0.22778 -0.31266 -0.22778 -0.31358 -0.22847 -0.31698 C -0.22847 -0.3179 -0.22882 -0.31883 -0.22882 -0.31945 C -0.22917 -0.32223 -0.22951 -0.32747 -0.23021 -0.33056 C -0.23056 -0.33179 -0.2309 -0.33272 -0.23125 -0.33395 C -0.23142 -0.3355 -0.2316 -0.33735 -0.23177 -0.33889 C -0.23177 -0.34013 -0.23212 -0.34105 -0.23212 -0.34229 C -0.23247 -0.34599 -0.23247 -0.3497 -0.23264 -0.3534 C -0.23281 -0.35679 -0.23368 -0.36328 -0.23368 -0.36297 C -0.23368 -0.37099 -0.23368 -0.37871 -0.23403 -0.38611 C -0.2342 -0.38828 -0.23472 -0.39013 -0.23507 -0.39198 C -0.23524 -0.39414 -0.23542 -0.39661 -0.23542 -0.39877 C -0.2349 -0.41451 -0.23507 -0.40772 -0.23507 -0.41883 L -0.23507 -0.41852 " pathEditMode="relative" rAng="0" ptsTypes="AAAAAAAAAAAAAAAAAAAAAAAAAAAAAAAAAAAAAAAAAAAAAAAAAAAAAAAAAAAAAAAAAAAAAAAAAAAAAAAAAAAAAAAAAAAAAAA">
                                      <p:cBhvr>
                                        <p:cTn id="2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209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46914E-6 L 8.33333E-7 0.00031 C -0.00625 -0.00031 -0.01667 -0.00185 -0.02344 -2.46914E-6 C -0.02413 0.00031 -0.02465 0.00124 -0.02535 0.00185 C -0.02587 0.00216 -0.02622 0.00247 -0.02708 0.00247 C -0.03021 0.00401 -0.03333 0.00401 -0.03698 0.00432 C -0.03733 0.00463 -0.0382 0.00463 -0.03854 0.00525 C -0.04028 0.00618 -0.04184 0.00772 -0.0434 0.00864 C -0.05139 0.01173 -0.0474 0.0108 -0.05486 0.01173 C -0.05538 0.01204 -0.05608 0.01235 -0.0566 0.01266 C -0.05781 0.01327 -0.05851 0.01389 -0.0599 0.01451 C -0.0691 0.01821 -0.0651 0.01729 -0.07188 0.01852 C -0.08021 0.02624 -0.0691 0.01605 -0.07552 0.0213 C -0.07622 0.02222 -0.07708 0.02346 -0.0783 0.02408 C -0.07917 0.02469 -0.08542 0.02685 -0.08629 0.02747 C -0.0875 0.0284 -0.08872 0.02932 -0.08993 0.03087 C -0.09063 0.03118 -0.09097 0.03179 -0.09149 0.03241 C -0.09219 0.03303 -0.09271 0.03334 -0.0934 0.03395 C -0.09392 0.03488 -0.09462 0.03611 -0.09514 0.03673 C -0.0967 0.03766 -0.09774 0.03766 -0.09896 0.03827 C -0.09948 0.0392 -0.09948 0.04013 -0.09983 0.04074 C -0.1007 0.04198 -0.1026 0.0426 -0.10382 0.04352 C -0.10504 0.04445 -0.1059 0.04537 -0.10695 0.0463 C -0.10868 0.04722 -0.11024 0.04784 -0.11181 0.04877 C -0.11215 0.04908 -0.11267 0.04939 -0.11337 0.04969 C -0.11389 0.05062 -0.11458 0.05216 -0.11545 0.05309 C -0.11806 0.05525 -0.12274 0.05895 -0.12274 0.05926 C -0.12309 0.05926 -0.12361 0.06019 -0.12396 0.0605 C -0.12517 0.06204 -0.12986 0.06605 -0.13108 0.06667 C -0.1316 0.06729 -0.1316 0.0679 -0.13195 0.06852 C -0.13229 0.06914 -0.13229 0.07037 -0.13281 0.07099 C -0.13316 0.07161 -0.13385 0.07192 -0.13438 0.07253 C -0.13472 0.07315 -0.13472 0.07377 -0.13507 0.07439 C -0.13559 0.07685 -0.13559 0.07809 -0.13715 0.08025 C -0.13785 0.08118 -0.13872 0.08179 -0.13958 0.08272 C -0.13993 0.08334 -0.14028 0.08395 -0.1408 0.08457 C -0.14149 0.08519 -0.14201 0.08611 -0.14271 0.08735 C -0.15 0.09476 -0.14306 0.0855 -0.15156 0.09568 C -0.15156 0.09599 -0.15191 0.09692 -0.15226 0.09722 C -0.1526 0.09815 -0.15313 0.09846 -0.15382 0.09908 C -0.15504 0.10247 -0.15556 0.1034 -0.15747 0.10679 C -0.15903 0.10864 -0.16059 0.1105 -0.16181 0.11297 C -0.16198 0.11327 -0.16233 0.11389 -0.16267 0.11451 C -0.16354 0.11605 -0.16389 0.1179 -0.16458 0.11945 C -0.16632 0.12469 -0.16354 0.11945 -0.16632 0.12624 C -0.16754 0.1284 -0.16858 0.13025 -0.16979 0.13241 C -0.17344 0.13858 -0.16823 0.12778 -0.17309 0.13766 C -0.17379 0.1392 -0.17465 0.14074 -0.17552 0.1426 C -0.17847 0.15 -0.17379 0.14136 -0.17847 0.15031 C -0.17969 0.15247 -0.18247 0.15741 -0.18247 0.15772 C -0.18247 0.15864 -0.18368 0.16327 -0.18403 0.16482 C -0.18472 0.16574 -0.18524 0.16636 -0.18559 0.16729 C -0.18594 0.16852 -0.18646 0.16976 -0.18715 0.17068 C -0.1875 0.17161 -0.18802 0.17222 -0.18837 0.17315 C -0.18889 0.17531 -0.18924 0.17716 -0.18993 0.17871 C -0.19149 0.18303 -0.19167 0.18241 -0.19358 0.18611 C -0.19479 0.18827 -0.19757 0.19661 -0.19792 0.19722 C -0.19948 0.2034 -0.19844 0.20124 -0.2007 0.20494 C -0.20122 0.20618 -0.20122 0.20772 -0.20176 0.20926 C -0.20191 0.2105 -0.20278 0.21142 -0.20313 0.21235 C -0.2059 0.21976 -0.20365 0.21513 -0.20747 0.22222 C -0.20833 0.22778 -0.20712 0.22068 -0.20833 0.22871 C -0.20868 0.23118 -0.2092 0.2321 -0.2099 0.23457 C -0.21111 0.24352 -0.2092 0.23179 -0.21198 0.24321 C -0.21267 0.24568 -0.2132 0.24846 -0.21354 0.25093 C -0.21441 0.25432 -0.21563 0.25864 -0.21719 0.26173 C -0.21719 0.26266 -0.21754 0.26327 -0.21788 0.26389 C -0.21788 0.26482 -0.21788 0.26543 -0.2184 0.26636 C -0.2184 0.26729 -0.2191 0.2679 -0.2191 0.26883 C -0.21945 0.27037 -0.21945 0.27222 -0.21962 0.27408 C -0.22031 0.2784 -0.22066 0.28303 -0.22153 0.28766 C -0.22274 0.29383 -0.22344 0.29537 -0.22552 0.29969 C -0.22552 0.30093 -0.22587 0.30247 -0.22587 0.30371 C -0.22587 0.30556 -0.22639 0.30741 -0.22639 0.30926 C -0.22639 0.31019 -0.22674 0.31142 -0.22674 0.31235 C -0.22708 0.31543 -0.22743 0.31914 -0.2283 0.32192 C -0.22865 0.32346 -0.22951 0.32469 -0.23038 0.32593 C -0.23038 0.32685 -0.23038 0.32778 -0.23073 0.3284 C -0.23142 0.3358 -0.23108 0.34074 -0.23142 0.34908 C -0.23195 0.35463 -0.23195 0.35494 -0.23264 0.35957 C -0.23316 0.36729 -0.23264 0.36297 -0.23351 0.3676 C -0.2349 0.40741 -0.23351 0.35864 -0.23316 0.39877 C -0.23316 0.40309 -0.23316 0.40741 -0.23351 0.41173 C -0.23351 0.4142 -0.2342 0.41667 -0.2342 0.41729 " pathEditMode="relative" rAng="0" ptsTypes="AAAAAAAAAAAAAAAAAAAAAAAAAAAAAAAAAAAAAAAAAAAAAAAAAAAAAAAAAAAAAAAAAAAAAAAAAAAAAAAAAAAA">
                                      <p:cBhvr>
                                        <p:cTn id="4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2080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9.87654E-7 L 8.33333E-7 0.00031 C 0.00087 9.87654E-7 0.00191 9.87654E-7 0.00295 9.87654E-7 C 0.00347 9.87654E-7 0.00399 0.00123 0.00417 0.00123 C 0.00937 0.00123 0.01458 9.87654E-7 0.01979 9.87654E-7 L 0.02187 9.87654E-7 C 0.0224 -0.00093 0.02344 -0.00093 0.02396 -0.00093 C 0.02448 -0.00093 0.02552 -0.00185 0.02604 -0.00185 C 0.02604 -0.00154 0.02656 -0.00185 0.02708 -0.00185 C 0.02812 -0.00278 0.02917 -0.00278 0.03021 -0.00278 C 0.03333 -0.00463 0.02917 -0.00278 0.03455 -0.0037 C 0.03507 -0.00463 0.03559 -0.00463 0.03594 -0.00463 C 0.03698 -0.00463 0.03802 -0.00556 0.03906 -0.00556 L 0.04184 -0.00556 C 0.04427 -0.00741 0.04115 -0.00556 0.04427 -0.00741 C 0.04444 -0.00741 0.04496 -0.00741 0.04496 -0.0071 C 0.04601 -0.00833 0.04653 -0.00833 0.04757 -0.00833 C 0.04809 -0.00833 0.04861 -0.00926 0.04913 -0.00926 L 0.05174 -0.00926 C 0.05642 -0.01111 0.0533 -0.01019 0.0559 -0.01111 C 0.05642 -0.01204 0.05746 -0.01204 0.05851 -0.01296 C 0.0592 -0.01296 0.06007 -0.01389 0.06076 -0.01389 C 0.06285 -0.01482 0.06163 -0.01389 0.06424 -0.01574 C 0.06441 -0.01667 0.06493 -0.01667 0.06528 -0.01667 L 0.06632 -0.01667 C 0.0684 -0.01759 0.06701 -0.01759 0.06962 -0.01852 C 0.06996 -0.01945 0.07014 -0.01945 0.07066 -0.01945 C 0.07118 -0.01945 0.07378 -0.02037 0.0743 -0.02037 C 0.07483 -0.0213 0.07587 -0.0213 0.07639 -0.02222 C 0.07691 -0.02222 0.07691 -0.02191 0.07743 -0.02222 C 0.07743 -0.02191 0.07951 -0.02408 0.07951 -0.02315 C 0.08108 -0.02531 0.08003 -0.025 0.08264 -0.02593 C 0.08264 -0.02624 0.08316 -0.02685 0.08368 -0.02685 C 0.0842 -0.02685 0.0842 -0.02778 0.08472 -0.02778 C 0.08472 -0.02747 0.08733 -0.02901 0.08785 -0.02963 C 0.08837 -0.02994 0.08906 -0.03056 0.08993 -0.03056 C 0.09062 -0.03148 0.09167 -0.03148 0.09271 -0.03179 C 0.09305 -0.03241 0.09323 -0.03241 0.09375 -0.03241 C 0.0941 -0.03272 0.09427 -0.03333 0.09479 -0.03364 C 0.09514 -0.03426 0.09566 -0.03426 0.09618 -0.03426 C 0.09635 -0.03457 0.09687 -0.03457 0.09722 -0.03519 C 0.09948 -0.03704 0.09635 -0.03519 0.09948 -0.03735 C 0.1 -0.03796 0.10156 -0.03889 0.10156 -0.03827 C 0.10469 -0.04136 0.1151 -0.05278 0.11823 -0.05587 C 0.11944 -0.05772 0.11875 -0.05679 0.11996 -0.05772 C 0.12101 -0.05957 0.12135 -0.06049 0.12205 -0.06049 C 0.12257 -0.06142 0.12292 -0.06142 0.12309 -0.06142 C 0.12569 -0.06605 0.12448 -0.0642 0.12726 -0.0679 C 0.12778 -0.0679 0.12812 -0.06883 0.1283 -0.06883 C 0.12882 -0.06883 0.12917 -0.06883 0.12934 -0.06975 C 0.13194 -0.07161 0.12882 -0.06975 0.13142 -0.07161 C 0.13229 -0.07253 0.13246 -0.07346 0.13351 -0.07438 C 0.13351 -0.07408 0.13403 -0.07438 0.13455 -0.07531 C 0.13507 -0.07531 0.13507 -0.07624 0.13559 -0.07624 C 0.13559 -0.07593 0.13611 -0.07624 0.13663 -0.07716 C 0.13663 -0.07685 0.13663 -0.07809 0.13715 -0.0784 C 0.13767 -0.07901 0.13924 -0.07994 0.13924 -0.07932 C 0.1408 -0.0821 0.14184 -0.08457 0.1434 -0.08735 C 0.14392 -0.08766 0.14392 -0.08827 0.14444 -0.0892 C 0.14496 -0.09012 0.14549 -0.09043 0.14653 -0.09105 C 0.14757 -0.09475 0.14653 -0.09198 0.14826 -0.09414 C 0.14878 -0.09475 0.14878 -0.09568 0.1493 -0.09599 C 0.15017 -0.09691 0.15087 -0.09753 0.15191 -0.09784 C 0.15347 -0.09969 0.15243 -0.09877 0.15486 -0.10031 C 0.15503 -0.10062 0.15555 -0.10124 0.1559 -0.10124 C 0.15642 -0.10154 0.15694 -0.10216 0.15712 -0.10309 C 0.15764 -0.10309 0.15799 -0.1034 0.15816 -0.10401 C 0.16076 -0.10803 0.15764 -0.10401 0.16024 -0.1071 C 0.1618 -0.1108 0.16024 -0.1071 0.16215 -0.1108 C 0.16649 -0.11728 0.16285 -0.11173 0.16493 -0.11636 L 0.16597 -0.11821 C 0.16649 -0.11914 0.16701 -0.12099 0.16701 -0.12191 C 0.16701 -0.12284 0.16701 -0.12377 0.16753 -0.12377 L 0.16858 -0.12562 C 0.16858 -0.12747 0.1691 -0.1284 0.16962 -0.12932 C 0.16962 -0.13025 0.17014 -0.13025 0.17066 -0.13025 L 0.17066 -0.1321 C 0.17118 -0.13303 0.1717 -0.13303 0.1717 -0.13333 L 0.17274 -0.13519 C 0.17326 -0.1358 0.17326 -0.13673 0.17326 -0.13704 C 0.17378 -0.13766 0.17378 -0.13735 0.1743 -0.13858 C 0.17483 -0.13889 0.17483 -0.13951 0.17535 -0.14043 C 0.17587 -0.14136 0.1776 -0.14259 0.1776 -0.14228 C 0.17847 -0.14506 0.17899 -0.1463 0.18021 -0.14815 C 0.18073 -0.14908 0.1816 -0.15 0.18229 -0.15062 C 0.18281 -0.15154 0.18333 -0.1534 0.18385 -0.15432 C 0.18385 -0.15463 0.1842 -0.15556 0.18437 -0.15617 C 0.1849 -0.15648 0.18524 -0.15741 0.18542 -0.15833 C 0.1875 -0.16296 0.18594 -0.16019 0.18785 -0.16296 C 0.18854 -0.16482 0.18906 -0.16667 0.18993 -0.16852 C 0.1901 -0.16945 0.1901 -0.16914 0.19062 -0.17037 C 0.19115 -0.17315 0.19062 -0.1713 0.19219 -0.17593 C 0.19219 -0.17685 0.19271 -0.17685 0.19271 -0.17778 C 0.19323 -0.1787 0.19375 -0.1787 0.19375 -0.17963 C 0.19427 -0.17963 0.19427 -0.18056 0.19479 -0.18148 C 0.19531 -0.18241 0.19635 -0.18333 0.19687 -0.18457 C 0.19687 -0.18611 0.1974 -0.18704 0.19792 -0.18827 C 0.19844 -0.18889 0.19844 -0.18982 0.19896 -0.19012 C 0.19948 -0.19352 0.19896 -0.19198 0.20052 -0.19445 C 0.20104 -0.19908 0.20052 -0.19722 0.20208 -0.2 C 0.2026 -0.20463 0.20176 -0.19908 0.2026 -0.2037 C 0.20417 -0.20926 0.20176 -0.20093 0.20365 -0.20864 C 0.20365 -0.20833 0.20521 -0.21327 0.20573 -0.2142 C 0.20573 -0.21512 0.20573 -0.21482 0.20625 -0.21605 C 0.20677 -0.21698 0.20677 -0.21667 0.20677 -0.2179 C 0.20799 -0.22068 0.20746 -0.21975 0.20851 -0.22253 C 0.20885 -0.22346 0.20903 -0.22531 0.20903 -0.22624 C 0.20955 -0.22901 0.21111 -0.23642 0.21198 -0.23858 C 0.21267 -0.24136 0.21267 -0.24105 0.21319 -0.24198 C 0.21354 -0.2429 0.21371 -0.24321 0.21406 -0.24383 C 0.21476 -0.24846 0.21371 -0.2429 0.2151 -0.24753 C 0.21632 -0.25309 0.21406 -0.24599 0.21615 -0.25124 C 0.21632 -0.25309 0.21684 -0.25494 0.21719 -0.25679 C 0.21719 -0.25772 0.21736 -0.25803 0.21736 -0.25864 C 0.21736 -0.25957 0.21771 -0.26049 0.21788 -0.26142 C 0.21823 -0.26266 0.2184 -0.26451 0.21927 -0.26636 C 0.21944 -0.26728 0.22031 -0.26821 0.22049 -0.27006 C 0.22083 -0.27099 0.22083 -0.27284 0.22101 -0.27377 C 0.22257 -0.27747 0.22135 -0.27377 0.22205 -0.27747 C 0.22257 -0.2784 0.22257 -0.27809 0.22257 -0.27932 C 0.22309 -0.28117 0.22309 -0.2821 0.22361 -0.28303 L 0.22361 -0.28488 C 0.22413 -0.28858 0.22413 -0.28766 0.22465 -0.28982 C 0.22465 -0.29167 0.22465 -0.29506 0.22517 -0.29722 C 0.22517 -0.29877 0.22569 -0.29969 0.22569 -0.30062 C 0.22621 -0.30185 0.22621 -0.3034 0.22674 -0.30432 L 0.22674 -0.30617 C 0.22726 -0.3071 0.22726 -0.30741 0.22726 -0.30803 C 0.22726 -0.30895 0.22726 -0.30988 0.22778 -0.3108 C 0.22778 -0.31111 0.2283 -0.31173 0.2283 -0.31266 C 0.2283 -0.31358 0.2283 -0.31389 0.22882 -0.31482 C 0.22934 -0.31852 0.22934 -0.31821 0.22986 -0.32222 L 0.22986 -0.32778 C 0.22986 -0.3287 0.23038 -0.32963 0.23038 -0.32932 C 0.23142 -0.33611 0.22986 -0.32685 0.23142 -0.33611 C 0.23142 -0.33704 0.23194 -0.33889 0.23194 -0.33982 C 0.23194 -0.34074 0.23246 -0.34167 0.23246 -0.3429 C 0.23246 -0.34475 0.23246 -0.34661 0.23299 -0.34846 L 0.23299 -0.35093 C 0.23351 -0.35556 0.23299 -0.35278 0.23403 -0.35587 C 0.23455 -0.36482 0.23507 -0.37346 0.23611 -0.38179 L 0.23611 -0.38457 C 0.23611 -0.38426 0.23663 -0.38549 0.2368 -0.38642 C 0.23663 -0.38827 0.23611 -0.39383 0.23611 -0.39568 C 0.23559 -0.39599 0.23559 -0.39661 0.23559 -0.39753 C 0.23559 -0.40154 0.23611 -0.40679 0.23611 -0.4108 L 0.23611 -0.41975 L 0.23611 -0.41945 " pathEditMode="relative" rAng="0" ptsTypes="AAAAAAAAAAAAAAAAAAAAAAAAAAAAAAAAAAAAAAAAAAAAAAAAAAAAAAAAAAAAAAAAAAAAAAAAAAAAAAAAAAAAAAAAAAAAAAAAAAAAAAAAAAAAAAAAAAAAAAAAAAAAAAAAAAAAAAAAAAAAAAAAAAAA">
                                      <p:cBhvr>
                                        <p:cTn id="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40" y="-2092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5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5" presetClass="path" presetSubtype="0" repeatCount="indefinite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44444E-6 -2.09877E-6 L -0.93889 -2.09877E-6 " pathEditMode="relative" rAng="0" ptsTypes="AA">
                                      <p:cBhvr>
                                        <p:cTn id="96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44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82716E-6 C 0.18281 0.00093 0.19618 0.12686 0.29583 0.12346 C 0.39548 0.11976 0.51579 0.03519 0.60347 0.02716 C 0.69097 0.01914 0.7585 0.07377 0.821 0.07531 C 0.88368 0.07716 0.9368 0.04445 0.97916 0.03797 C 1.02204 0.03118 1.05069 0.03828 1.07986 0.04476 " pathEditMode="relative" rAng="0" ptsTypes="AAAAAA">
                                      <p:cBhvr>
                                        <p:cTn id="101" dur="4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6.17284E-7 C 0.08941 -0.00988 0.21007 -0.0321 0.30989 -0.02222 C 0.40902 -0.01296 0.50954 0.05123 0.59618 0.05741 C 0.68298 0.06358 0.76406 0.01543 0.82934 0.01481 C 0.89496 0.0142 0.94687 0.05957 0.98958 0.05309 C 1.03194 0.0463 1.05121 0.04197 1.08038 0.03642 " pathEditMode="relative" rAng="0" ptsTypes="AAAAAA">
                                      <p:cBhvr>
                                        <p:cTn id="106" dur="4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10" y="163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2222E-6 4.07407E-6 C 0.11528 0.01049 0.20176 -0.08056 0.30295 -0.07686 C 0.40434 -0.07315 0.5191 0.01111 0.60781 0.02376 C 0.69636 0.0358 0.77222 -0.00433 0.83455 -0.00371 C 0.8967 -0.0034 0.93854 0.0324 0.98125 0.02654 C 1.02361 0.01944 1.05504 0.01142 1.079 -0.00062 " pathEditMode="relative" rAng="0" ptsTypes="AAAAAA">
                                      <p:cBhvr>
                                        <p:cTn id="111" dur="4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1.85185E-6 C 0.21423 0.00617 0.22205 0.07685 0.32673 0.08025 C 0.43125 0.08395 0.53611 0.02161 0.62708 0.02068 C 0.71805 0.02006 0.81024 0.07408 0.87326 0.07562 C 0.93628 0.07747 0.96475 0.0321 1.00503 0.03179 C 1.04462 0.03117 1.0809 0.04784 1.10868 0.05617 " pathEditMode="relative" rAng="0" ptsTypes="AAAAAA">
                                      <p:cBhvr>
                                        <p:cTn id="116" dur="4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1.35802E-6 C 0.2059 0.0358 0.26128 0.11975 0.34861 0.12037 C 0.43576 0.12037 0.5158 0.09136 0.55607 0.07531 C 0.59653 0.05864 0.64653 0.0358 0.70746 0.03611 C 0.76823 0.03673 0.88107 0.07809 0.92118 0.07716 C 0.96076 0.07716 1.07361 0.07562 1.10868 0.05555 " pathEditMode="relative" rAng="0" ptsTypes="AAAAAA">
                                      <p:cBhvr>
                                        <p:cTn id="121" dur="3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44444E-6 3.33333E-6 C 0.10209 -0.02068 0.2165 -0.05031 0.30764 -0.04321 C 0.39914 -0.03581 0.46875 0.03703 0.54705 0.04475 C 0.6257 0.05216 0.70747 0.00216 0.77796 0.00247 C 0.84827 0.00277 0.92674 0.05401 0.96945 0.04753 C 1.01181 0.04105 1.06181 0.03086 1.08612 0.01882 " pathEditMode="relative" rAng="0" ptsTypes="AAAAAA">
                                      <p:cBhvr>
                                        <p:cTn id="126" dur="3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9.87654E-7 C 0.08941 -0.00957 0.23542 0.11358 0.33334 0.11481 C 0.43125 0.11605 0.52257 0.01173 0.5875 0.00895 C 0.65226 0.00555 0.71285 0.05772 0.77934 0.06173 C 0.84549 0.06543 0.94323 0.03858 0.98577 0.0321 C 1.0283 0.02531 1.05122 0.04197 1.08056 0.03673 " pathEditMode="relative" rAng="0" ptsTypes="AAAAAA">
                                      <p:cBhvr>
                                        <p:cTn id="131" dur="3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571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72222E-6 1.23457E-7 C 0.11528 0.0108 0.2066 -0.01512 0.30174 -0.01235 C 0.39549 -0.00957 0.47865 0.01543 0.56563 0.01728 C 0.65244 0.01944 0.75382 -0.00185 0.8231 -0.00031 C 0.89254 0.00093 0.93855 0.03272 0.98125 0.02623 C 1.02362 0.01944 1.05469 0.01173 1.079 -0.00031 " pathEditMode="relative" rAng="0" ptsTypes="AAAAAA">
                                      <p:cBhvr>
                                        <p:cTn id="136" dur="3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72222E-6 1.85185E-6 C 0.18282 0.00092 0.19619 0.12685 0.29584 0.12345 C 0.39549 0.11975 0.5158 0.03518 0.60348 0.02716 C 0.69098 0.01913 0.75851 0.07376 0.82101 0.07531 C 0.88369 0.07747 0.93681 0.04444 0.97917 0.03796 C 1.02205 0.03117 1.0507 0.03827 1.07987 0.04475 " pathEditMode="relative" rAng="0" ptsTypes="AAAAAA">
                                      <p:cBhvr>
                                        <p:cTn id="141" dur="3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0" presetClass="path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66667E-6 7.40741E-7 C 0.08941 -0.00957 0.21024 -0.03179 0.3099 -0.02222 C 0.40903 -0.01296 0.50972 0.05123 0.59653 0.05741 C 0.68299 0.06358 0.76406 0.01543 0.82934 0.01481 C 0.89497 0.0142 0.94688 0.05957 0.98941 0.05309 C 1.03212 0.0463 1.05122 0.04197 1.08056 0.03673 " pathEditMode="relative" rAng="0" ptsTypes="AAAAAA">
                                      <p:cBhvr>
                                        <p:cTn id="146" dur="3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163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0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61111E-6 -2.22222E-6 C 0.11527 0.0105 0.20176 -0.08055 0.30295 -0.07685 C 0.40434 -0.07315 0.51909 0.01111 0.60781 0.02346 C 0.69635 0.0355 0.77222 -0.00432 0.83455 -0.0037 C 0.8967 -0.00339 0.93854 0.03241 0.98125 0.02655 C 1.02361 0.01945 1.05503 0.01142 1.07899 -0.00062 " pathEditMode="relative" rAng="0" ptsTypes="AAAAAA">
                                      <p:cBhvr>
                                        <p:cTn id="151" dur="3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00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66667E-6 -1.7284E-6 C 0.21424 0.00587 0.22222 0.07685 0.32674 0.08025 C 0.43125 0.08395 0.53611 0.02161 0.62709 0.02068 C 0.71806 0.02006 0.81024 0.07408 0.87327 0.07562 C 0.93629 0.07747 0.96476 0.0321 1.00504 0.03179 C 1.04462 0.03117 1.0809 0.04784 1.10868 0.05587 " pathEditMode="relative" rAng="0" ptsTypes="AAAAAA">
                                      <p:cBhvr>
                                        <p:cTn id="156" dur="3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0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3.20988E-6 C 0.2059 0.0358 0.26128 0.12006 0.34861 0.12037 C 0.43559 0.12037 0.5158 0.09135 0.55607 0.07531 C 0.59652 0.05895 0.64652 0.0358 0.70746 0.03611 C 0.76823 0.03673 0.88107 0.07808 0.92118 0.07747 C 0.96076 0.07716 1.07361 0.07561 1.10868 0.05555 " pathEditMode="relative" rAng="0" ptsTypes="AAAAAA">
                                      <p:cBhvr>
                                        <p:cTn id="161" dur="3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2.22222E-6 1.11022E-16 C 0.10208 -0.02068 0.21649 -0.05031 0.30764 -0.04321 C 0.39913 -0.0358 0.46875 0.03704 0.54722 0.04475 C 0.62569 0.05247 0.70764 0.00216 0.77795 0.00247 C 0.84826 0.00278 0.92691 0.05401 0.96944 0.04753 C 1.0118 0.04105 1.0618 0.03086 1.08611 0.01883 " pathEditMode="relative" rAng="0" ptsTypes="AAAAAA">
                                      <p:cBhvr>
                                        <p:cTn id="166" dur="3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0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33333E-6 -7.40741E-7 C 0.08941 -0.00957 0.23541 0.11327 0.33333 0.11482 C 0.43125 0.11605 0.52274 0.01142 0.5875 0.00864 C 0.65243 0.00556 0.71284 0.05772 0.77951 0.06142 C 0.84566 0.06512 0.94323 0.03827 0.98576 0.03179 C 1.0283 0.02531 1.05139 0.04198 1.08055 0.03673 " pathEditMode="relative" rAng="0" ptsTypes="AAAAAA">
                                      <p:cBhvr>
                                        <p:cTn id="171" dur="3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571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0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3.88889E-6 3.95062E-6 C 0.11528 0.01049 0.2066 -0.01544 0.30174 -0.01235 C 0.39549 -0.00957 0.47865 0.01512 0.56563 0.01728 C 0.65243 0.01944 0.754 -0.00186 0.82327 -0.00062 C 0.89254 0.00092 0.93855 0.03271 0.98125 0.02623 C 1.02362 0.01944 1.05504 0.01142 1.079 -0.00062 " pathEditMode="relative" rAng="0" ptsTypes="AAAAAA">
                                      <p:cBhvr>
                                        <p:cTn id="176" dur="3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4.81481E-6 C 0.18282 0.00092 0.19618 0.12685 0.29584 0.12345 C 0.39549 0.11975 0.5158 0.03518 0.60348 0.02716 C 0.69098 0.01913 0.75851 0.07376 0.82101 0.0753 C 0.88368 0.07716 0.93681 0.04444 0.97917 0.03796 C 1.02205 0.03117 1.0507 0.03827 1.07986 0.04475 " pathEditMode="relative" rAng="0" ptsTypes="AAAAAA">
                                      <p:cBhvr>
                                        <p:cTn id="181" dur="3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5679E-6 C 0.0894 -0.00987 0.21025 -0.03209 0.3099 -0.02222 C 0.40903 -0.01296 0.50973 0.05124 0.59653 0.05741 C 0.68299 0.06358 0.76424 0.01544 0.82952 0.01482 C 0.89497 0.0142 0.94723 0.05957 0.98976 0.05309 C 1.03212 0.0463 1.05122 0.04198 1.08056 0.03642 " pathEditMode="relative" rAng="0" ptsTypes="AAAAAA">
                                      <p:cBhvr>
                                        <p:cTn id="186" dur="3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163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2222E-6 7.40741E-7 C 0.11528 0.01049 0.20177 -0.08148 0.30296 -0.07716 C 0.40435 -0.07377 0.5191 0.01111 0.60764 0.02376 C 0.69636 0.0358 0.77223 -0.00463 0.83455 -0.00401 C 0.89671 -0.0034 0.93855 0.03241 0.98125 0.02654 C 1.02362 0.01944 1.05504 0.01142 1.079 -0.00062 " pathEditMode="relative" rAng="0" ptsTypes="AAAAAA">
                                      <p:cBhvr>
                                        <p:cTn id="191" dur="3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31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8778E-17 2.59259E-6 C 0.21424 0.00586 0.22222 0.07685 0.32674 0.08024 C 0.43125 0.08395 0.53611 0.0216 0.62708 0.02068 C 0.71806 0.02006 0.81024 0.07407 0.87326 0.07561 C 0.93628 0.07747 0.96476 0.0321 1.00503 0.03179 C 1.04462 0.03117 1.0809 0.04784 1.10868 0.05586 " pathEditMode="relative" rAng="0" ptsTypes="AAAAAA">
                                      <p:cBhvr>
                                        <p:cTn id="196" dur="3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-4.19753E-6 C 0.2059 0.03581 0.26128 0.12007 0.34861 0.12037 C 0.43576 0.12037 0.5158 0.09136 0.55608 0.07531 C 0.59653 0.05865 0.64653 0.03581 0.70747 0.03612 C 0.76823 0.03673 0.88108 0.07809 0.92118 0.07716 C 0.96076 0.07716 1.07361 0.07562 1.10868 0.05556 " pathEditMode="relative" rAng="0" ptsTypes="AAAAAA">
                                      <p:cBhvr>
                                        <p:cTn id="201" dur="3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1.85185E-6 C 0.10209 -0.02068 0.2165 -0.05031 0.30764 -0.04321 C 0.39914 -0.0358 0.46876 0.03704 0.54723 0.04475 C 0.6257 0.05216 0.70764 0.00216 0.77796 0.00247 C 0.84827 0.00278 0.92691 0.05401 0.96962 0.04753 C 1.01181 0.04105 1.06181 0.03087 1.08612 0.01883 " pathEditMode="relative" rAng="0" ptsTypes="AAAAAA">
                                      <p:cBhvr>
                                        <p:cTn id="206" dur="3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-4.44444E-6 C 0.08941 -0.00956 0.23542 0.11358 0.33333 0.11482 C 0.43125 0.11575 0.52257 0.01173 0.5875 0.00896 C 0.65243 0.00556 0.71285 0.05772 0.77934 0.06173 C 0.84566 0.06544 0.94323 0.03858 0.98576 0.0321 C 1.0283 0.02531 1.05122 0.04198 1.08038 0.03673 " pathEditMode="relative" rAng="0" ptsTypes="AAAAAA">
                                      <p:cBhvr>
                                        <p:cTn id="211" dur="3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10" y="5710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2222E-6 -3.45679E-6 C 0.11528 0.01081 0.2066 -0.01543 0.30174 -0.01234 C 0.39549 -0.00956 0.47865 0.01544 0.56563 0.01729 C 0.65243 0.01945 0.75382 -0.00185 0.82309 -0.00031 C 0.89254 0.00093 0.93854 0.03272 0.98125 0.02624 C 1.02361 0.01945 1.05504 0.01173 1.079 -0.00031 " pathEditMode="relative" rAng="0" ptsTypes="AAAAAA">
                                      <p:cBhvr>
                                        <p:cTn id="216" dur="3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2.22222E-6 L -0.56354 2.22222E-6 " pathEditMode="relative" rAng="0" ptsTypes="AA">
                                      <p:cBhvr>
                                        <p:cTn id="221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6" grpId="0" animBg="1"/>
      <p:bldP spid="56" grpId="1" animBg="1"/>
      <p:bldP spid="55" grpId="0" animBg="1"/>
      <p:bldP spid="55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139" grpId="0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03" grpId="0" animBg="1"/>
      <p:bldP spid="103" grpId="3" animBg="1"/>
      <p:bldP spid="103" grpId="4" animBg="1"/>
      <p:bldP spid="130" grpId="3" animBg="1"/>
      <p:bldP spid="130" grpId="4" animBg="1"/>
      <p:bldP spid="130" grpId="5" animBg="1"/>
      <p:bldP spid="104" grpId="0" animBg="1"/>
      <p:bldP spid="104" grpId="3" animBg="1"/>
      <p:bldP spid="104" grpId="4" animBg="1"/>
      <p:bldP spid="128" grpId="3" animBg="1"/>
      <p:bldP spid="128" grpId="4" animBg="1"/>
      <p:bldP spid="128" grpId="5" animBg="1"/>
      <p:bldP spid="85" grpId="0" animBg="1"/>
      <p:bldP spid="85" grpId="1" animBg="1"/>
      <p:bldP spid="131" grpId="0"/>
      <p:bldP spid="133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4" name="矩形 3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02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809999" y="1298568"/>
            <a:ext cx="2021496" cy="978946"/>
            <a:chOff x="2809999" y="1728208"/>
            <a:chExt cx="2021496" cy="978946"/>
          </a:xfrm>
        </p:grpSpPr>
        <p:grpSp>
          <p:nvGrpSpPr>
            <p:cNvPr id="13" name="组合 12"/>
            <p:cNvGrpSpPr/>
            <p:nvPr/>
          </p:nvGrpSpPr>
          <p:grpSpPr>
            <a:xfrm>
              <a:off x="2809999" y="1728208"/>
              <a:ext cx="978946" cy="978946"/>
              <a:chOff x="2320526" y="1844939"/>
              <a:chExt cx="978946" cy="978946"/>
            </a:xfrm>
          </p:grpSpPr>
          <p:sp>
            <p:nvSpPr>
              <p:cNvPr id="6" name="同心圆 5"/>
              <p:cNvSpPr/>
              <p:nvPr/>
            </p:nvSpPr>
            <p:spPr>
              <a:xfrm>
                <a:off x="2358178" y="1882591"/>
                <a:ext cx="903642" cy="903642"/>
              </a:xfrm>
              <a:prstGeom prst="donut">
                <a:avLst>
                  <a:gd name="adj" fmla="val 722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空心弧 6"/>
              <p:cNvSpPr/>
              <p:nvPr/>
            </p:nvSpPr>
            <p:spPr>
              <a:xfrm rot="9108306">
                <a:off x="2320526" y="1844939"/>
                <a:ext cx="978946" cy="978946"/>
              </a:xfrm>
              <a:prstGeom prst="blockArc">
                <a:avLst>
                  <a:gd name="adj1" fmla="val 6729046"/>
                  <a:gd name="adj2" fmla="val 19416315"/>
                  <a:gd name="adj3" fmla="val 1289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等腰三角形 7"/>
            <p:cNvSpPr/>
            <p:nvPr/>
          </p:nvSpPr>
          <p:spPr>
            <a:xfrm rot="5400000">
              <a:off x="4162784" y="1548971"/>
              <a:ext cx="203429" cy="113399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20829396">
            <a:off x="3751681" y="2295878"/>
            <a:ext cx="978946" cy="1992820"/>
            <a:chOff x="3330318" y="2584476"/>
            <a:chExt cx="978946" cy="1992820"/>
          </a:xfrm>
        </p:grpSpPr>
        <p:grpSp>
          <p:nvGrpSpPr>
            <p:cNvPr id="14" name="组合 13"/>
            <p:cNvGrpSpPr/>
            <p:nvPr/>
          </p:nvGrpSpPr>
          <p:grpSpPr>
            <a:xfrm rot="15170731">
              <a:off x="3330318" y="3598350"/>
              <a:ext cx="978946" cy="978946"/>
              <a:chOff x="2320526" y="1844939"/>
              <a:chExt cx="978946" cy="978946"/>
            </a:xfrm>
          </p:grpSpPr>
          <p:sp>
            <p:nvSpPr>
              <p:cNvPr id="15" name="同心圆 14"/>
              <p:cNvSpPr/>
              <p:nvPr/>
            </p:nvSpPr>
            <p:spPr>
              <a:xfrm>
                <a:off x="2358178" y="1882591"/>
                <a:ext cx="903642" cy="903642"/>
              </a:xfrm>
              <a:prstGeom prst="donut">
                <a:avLst>
                  <a:gd name="adj" fmla="val 722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空心弧 15"/>
              <p:cNvSpPr/>
              <p:nvPr/>
            </p:nvSpPr>
            <p:spPr>
              <a:xfrm rot="9108306">
                <a:off x="2320526" y="1844939"/>
                <a:ext cx="978946" cy="978946"/>
              </a:xfrm>
              <a:prstGeom prst="blockArc">
                <a:avLst>
                  <a:gd name="adj1" fmla="val 3164039"/>
                  <a:gd name="adj2" fmla="val 19416315"/>
                  <a:gd name="adj3" fmla="val 12890"/>
                </a:avLst>
              </a:prstGeom>
              <a:solidFill>
                <a:srgbClr val="4BA7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等腰三角形 16"/>
            <p:cNvSpPr/>
            <p:nvPr/>
          </p:nvSpPr>
          <p:spPr>
            <a:xfrm rot="20438912">
              <a:off x="3389462" y="2584476"/>
              <a:ext cx="203429" cy="1133992"/>
            </a:xfrm>
            <a:prstGeom prst="triangl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13683715">
            <a:off x="4766219" y="1144739"/>
            <a:ext cx="978946" cy="1992820"/>
            <a:chOff x="3330318" y="2584476"/>
            <a:chExt cx="978946" cy="1992820"/>
          </a:xfrm>
        </p:grpSpPr>
        <p:grpSp>
          <p:nvGrpSpPr>
            <p:cNvPr id="24" name="组合 23"/>
            <p:cNvGrpSpPr/>
            <p:nvPr/>
          </p:nvGrpSpPr>
          <p:grpSpPr>
            <a:xfrm rot="15170731">
              <a:off x="3330318" y="3598350"/>
              <a:ext cx="978946" cy="978946"/>
              <a:chOff x="2320526" y="1844939"/>
              <a:chExt cx="978946" cy="978946"/>
            </a:xfrm>
          </p:grpSpPr>
          <p:sp>
            <p:nvSpPr>
              <p:cNvPr id="26" name="同心圆 25"/>
              <p:cNvSpPr/>
              <p:nvPr/>
            </p:nvSpPr>
            <p:spPr>
              <a:xfrm>
                <a:off x="2358178" y="1882591"/>
                <a:ext cx="903642" cy="903642"/>
              </a:xfrm>
              <a:prstGeom prst="donut">
                <a:avLst>
                  <a:gd name="adj" fmla="val 722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空心弧 26"/>
              <p:cNvSpPr/>
              <p:nvPr/>
            </p:nvSpPr>
            <p:spPr>
              <a:xfrm rot="9108306">
                <a:off x="2320526" y="1844939"/>
                <a:ext cx="978946" cy="978946"/>
              </a:xfrm>
              <a:prstGeom prst="blockArc">
                <a:avLst>
                  <a:gd name="adj1" fmla="val 9329641"/>
                  <a:gd name="adj2" fmla="val 19416315"/>
                  <a:gd name="adj3" fmla="val 12890"/>
                </a:avLst>
              </a:prstGeom>
              <a:solidFill>
                <a:srgbClr val="3688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等腰三角形 24"/>
            <p:cNvSpPr/>
            <p:nvPr/>
          </p:nvSpPr>
          <p:spPr>
            <a:xfrm rot="20438912">
              <a:off x="3389462" y="2584476"/>
              <a:ext cx="203429" cy="1133992"/>
            </a:xfrm>
            <a:prstGeom prst="triangle">
              <a:avLst/>
            </a:prstGeom>
            <a:solidFill>
              <a:srgbClr val="368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004336" y="160337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83487" y="360628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75%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51704" y="16176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45%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19657" y="1842489"/>
            <a:ext cx="1134752" cy="1134752"/>
            <a:chOff x="3819657" y="1842489"/>
            <a:chExt cx="1134752" cy="1134752"/>
          </a:xfrm>
        </p:grpSpPr>
        <p:grpSp>
          <p:nvGrpSpPr>
            <p:cNvPr id="34" name="组合 33"/>
            <p:cNvGrpSpPr/>
            <p:nvPr/>
          </p:nvGrpSpPr>
          <p:grpSpPr>
            <a:xfrm>
              <a:off x="3819657" y="1842489"/>
              <a:ext cx="1134752" cy="1134752"/>
              <a:chOff x="3900913" y="2339692"/>
              <a:chExt cx="903642" cy="903642"/>
            </a:xfrm>
          </p:grpSpPr>
          <p:sp>
            <p:nvSpPr>
              <p:cNvPr id="28" name="同心圆 27"/>
              <p:cNvSpPr/>
              <p:nvPr/>
            </p:nvSpPr>
            <p:spPr>
              <a:xfrm>
                <a:off x="3900913" y="2339692"/>
                <a:ext cx="903642" cy="903642"/>
              </a:xfrm>
              <a:prstGeom prst="donut">
                <a:avLst>
                  <a:gd name="adj" fmla="val 722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同心圆 28"/>
              <p:cNvSpPr/>
              <p:nvPr/>
            </p:nvSpPr>
            <p:spPr>
              <a:xfrm>
                <a:off x="3932246" y="2371025"/>
                <a:ext cx="840977" cy="840977"/>
              </a:xfrm>
              <a:prstGeom prst="donut">
                <a:avLst>
                  <a:gd name="adj" fmla="val 722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3928878" y="2252716"/>
              <a:ext cx="95532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YOUR TEST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842358" y="1930560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90091" y="2176738"/>
            <a:ext cx="2677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Youth means a temperamental predominance of courage over timidity, of the appetite for adventure over the love of ease. 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095118" y="1803430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132619" y="2046332"/>
            <a:ext cx="2690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Youth means a temperamental predominance of courage over timidity, of the appetite for adventure over the love of ease. 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915064" y="3554957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952565" y="3797859"/>
            <a:ext cx="3529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Youth means a temperamental predominance of courage over timidity, of the appetite for adventure over the love of ease. </a:t>
            </a:r>
          </a:p>
        </p:txBody>
      </p:sp>
    </p:spTree>
    <p:extLst>
      <p:ext uri="{BB962C8B-B14F-4D97-AF65-F5344CB8AC3E}">
        <p14:creationId xmlns:p14="http://schemas.microsoft.com/office/powerpoint/2010/main" val="114472036"/>
      </p:ext>
    </p:extLst>
  </p:cSld>
  <p:clrMapOvr>
    <a:masterClrMapping/>
  </p:clrMapOvr>
  <p:transition spd="slow" advTm="0">
    <p:cover dir="l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1" grpId="0"/>
          <p:bldP spid="32" grpId="0"/>
          <p:bldP spid="36" grpId="0"/>
          <p:bldP spid="37" grpId="0"/>
          <p:bldP spid="38" grpId="0"/>
          <p:bldP spid="39" grpId="0"/>
          <p:bldP spid="4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1" grpId="0"/>
          <p:bldP spid="32" grpId="0"/>
          <p:bldP spid="36" grpId="0"/>
          <p:bldP spid="37" grpId="0"/>
          <p:bldP spid="38" grpId="0"/>
          <p:bldP spid="39" grpId="0"/>
          <p:bldP spid="40" grpId="0"/>
          <p:bldP spid="41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793" cy="45845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91000"/>
                </a:schemeClr>
              </a:gs>
              <a:gs pos="0">
                <a:schemeClr val="bg1">
                  <a:alpha val="7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3433864"/>
            <a:ext cx="9144000" cy="1709636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764263" y="192528"/>
            <a:ext cx="17338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1800" b="1" dirty="0">
              <a:solidFill>
                <a:srgbClr val="4BA77B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48579" y="592638"/>
            <a:ext cx="4463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Please click here to add your tittle here and write something to describe your theme with the introduction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433864"/>
            <a:ext cx="9144000" cy="252919"/>
          </a:xfrm>
          <a:prstGeom prst="rect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272374" y="1612214"/>
            <a:ext cx="8900809" cy="1114300"/>
          </a:xfrm>
          <a:custGeom>
            <a:avLst/>
            <a:gdLst>
              <a:gd name="connsiteX0" fmla="*/ 0 w 8900809"/>
              <a:gd name="connsiteY0" fmla="*/ 0 h 849118"/>
              <a:gd name="connsiteX1" fmla="*/ 2140086 w 8900809"/>
              <a:gd name="connsiteY1" fmla="*/ 642026 h 849118"/>
              <a:gd name="connsiteX2" fmla="*/ 4474724 w 8900809"/>
              <a:gd name="connsiteY2" fmla="*/ 301558 h 849118"/>
              <a:gd name="connsiteX3" fmla="*/ 6673175 w 8900809"/>
              <a:gd name="connsiteY3" fmla="*/ 846307 h 849118"/>
              <a:gd name="connsiteX4" fmla="*/ 8900809 w 8900809"/>
              <a:gd name="connsiteY4" fmla="*/ 19456 h 849118"/>
              <a:gd name="connsiteX0" fmla="*/ 0 w 8900809"/>
              <a:gd name="connsiteY0" fmla="*/ 0 h 849086"/>
              <a:gd name="connsiteX1" fmla="*/ 2118052 w 8900809"/>
              <a:gd name="connsiteY1" fmla="*/ 684000 h 849086"/>
              <a:gd name="connsiteX2" fmla="*/ 4474724 w 8900809"/>
              <a:gd name="connsiteY2" fmla="*/ 301558 h 849086"/>
              <a:gd name="connsiteX3" fmla="*/ 6673175 w 8900809"/>
              <a:gd name="connsiteY3" fmla="*/ 846307 h 849086"/>
              <a:gd name="connsiteX4" fmla="*/ 8900809 w 8900809"/>
              <a:gd name="connsiteY4" fmla="*/ 19456 h 8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0809" h="849086">
                <a:moveTo>
                  <a:pt x="0" y="0"/>
                </a:moveTo>
                <a:cubicBezTo>
                  <a:pt x="697149" y="295883"/>
                  <a:pt x="1372265" y="633740"/>
                  <a:pt x="2118052" y="684000"/>
                </a:cubicBezTo>
                <a:cubicBezTo>
                  <a:pt x="2863839" y="734260"/>
                  <a:pt x="3715537" y="274507"/>
                  <a:pt x="4474724" y="301558"/>
                </a:cubicBezTo>
                <a:cubicBezTo>
                  <a:pt x="5233911" y="328609"/>
                  <a:pt x="5935494" y="893324"/>
                  <a:pt x="6673175" y="846307"/>
                </a:cubicBezTo>
                <a:cubicBezTo>
                  <a:pt x="7410856" y="799290"/>
                  <a:pt x="8155832" y="409373"/>
                  <a:pt x="8900809" y="19456"/>
                </a:cubicBez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359923" y="1904900"/>
            <a:ext cx="8784077" cy="1401253"/>
          </a:xfrm>
          <a:custGeom>
            <a:avLst/>
            <a:gdLst>
              <a:gd name="connsiteX0" fmla="*/ 8784077 w 8784077"/>
              <a:gd name="connsiteY0" fmla="*/ 750751 h 1367261"/>
              <a:gd name="connsiteX1" fmla="*/ 7256834 w 8784077"/>
              <a:gd name="connsiteY1" fmla="*/ 11449 h 1367261"/>
              <a:gd name="connsiteX2" fmla="*/ 4620639 w 8784077"/>
              <a:gd name="connsiteY2" fmla="*/ 1266317 h 1367261"/>
              <a:gd name="connsiteX3" fmla="*/ 3929975 w 8784077"/>
              <a:gd name="connsiteY3" fmla="*/ 1188496 h 1367261"/>
              <a:gd name="connsiteX4" fmla="*/ 2266545 w 8784077"/>
              <a:gd name="connsiteY4" fmla="*/ 371372 h 1367261"/>
              <a:gd name="connsiteX5" fmla="*/ 0 w 8784077"/>
              <a:gd name="connsiteY5" fmla="*/ 945304 h 1367261"/>
              <a:gd name="connsiteX0" fmla="*/ 8784077 w 8784077"/>
              <a:gd name="connsiteY0" fmla="*/ 750751 h 1401253"/>
              <a:gd name="connsiteX1" fmla="*/ 7256834 w 8784077"/>
              <a:gd name="connsiteY1" fmla="*/ 11449 h 1401253"/>
              <a:gd name="connsiteX2" fmla="*/ 4620639 w 8784077"/>
              <a:gd name="connsiteY2" fmla="*/ 1266317 h 1401253"/>
              <a:gd name="connsiteX3" fmla="*/ 3907941 w 8784077"/>
              <a:gd name="connsiteY3" fmla="*/ 1265614 h 1401253"/>
              <a:gd name="connsiteX4" fmla="*/ 2266545 w 8784077"/>
              <a:gd name="connsiteY4" fmla="*/ 371372 h 1401253"/>
              <a:gd name="connsiteX5" fmla="*/ 0 w 8784077"/>
              <a:gd name="connsiteY5" fmla="*/ 945304 h 140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84077" h="1401253">
                <a:moveTo>
                  <a:pt x="8784077" y="750751"/>
                </a:moveTo>
                <a:cubicBezTo>
                  <a:pt x="8367408" y="338136"/>
                  <a:pt x="7950740" y="-74479"/>
                  <a:pt x="7256834" y="11449"/>
                </a:cubicBezTo>
                <a:cubicBezTo>
                  <a:pt x="6562928" y="97377"/>
                  <a:pt x="5178788" y="1057290"/>
                  <a:pt x="4620639" y="1266317"/>
                </a:cubicBezTo>
                <a:cubicBezTo>
                  <a:pt x="4062490" y="1475344"/>
                  <a:pt x="4300290" y="1414771"/>
                  <a:pt x="3907941" y="1265614"/>
                </a:cubicBezTo>
                <a:cubicBezTo>
                  <a:pt x="3515592" y="1116457"/>
                  <a:pt x="2917868" y="424757"/>
                  <a:pt x="2266545" y="371372"/>
                </a:cubicBezTo>
                <a:cubicBezTo>
                  <a:pt x="1615222" y="317987"/>
                  <a:pt x="805774" y="638072"/>
                  <a:pt x="0" y="945304"/>
                </a:cubicBez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15"/>
          <p:cNvSpPr>
            <a:spLocks noEditPoints="1"/>
          </p:cNvSpPr>
          <p:nvPr/>
        </p:nvSpPr>
        <p:spPr bwMode="auto">
          <a:xfrm>
            <a:off x="3810085" y="1646941"/>
            <a:ext cx="1506523" cy="1834640"/>
          </a:xfrm>
          <a:custGeom>
            <a:avLst/>
            <a:gdLst>
              <a:gd name="T0" fmla="*/ 18 w 36"/>
              <a:gd name="T1" fmla="*/ 5 h 44"/>
              <a:gd name="T2" fmla="*/ 36 w 36"/>
              <a:gd name="T3" fmla="*/ 23 h 44"/>
              <a:gd name="T4" fmla="*/ 22 w 36"/>
              <a:gd name="T5" fmla="*/ 40 h 44"/>
              <a:gd name="T6" fmla="*/ 31 w 36"/>
              <a:gd name="T7" fmla="*/ 43 h 44"/>
              <a:gd name="T8" fmla="*/ 31 w 36"/>
              <a:gd name="T9" fmla="*/ 44 h 44"/>
              <a:gd name="T10" fmla="*/ 5 w 36"/>
              <a:gd name="T11" fmla="*/ 44 h 44"/>
              <a:gd name="T12" fmla="*/ 5 w 36"/>
              <a:gd name="T13" fmla="*/ 43 h 44"/>
              <a:gd name="T14" fmla="*/ 13 w 36"/>
              <a:gd name="T15" fmla="*/ 40 h 44"/>
              <a:gd name="T16" fmla="*/ 0 w 36"/>
              <a:gd name="T17" fmla="*/ 23 h 44"/>
              <a:gd name="T18" fmla="*/ 18 w 36"/>
              <a:gd name="T19" fmla="*/ 5 h 44"/>
              <a:gd name="T20" fmla="*/ 18 w 36"/>
              <a:gd name="T21" fmla="*/ 5 h 44"/>
              <a:gd name="T22" fmla="*/ 17 w 36"/>
              <a:gd name="T23" fmla="*/ 21 h 44"/>
              <a:gd name="T24" fmla="*/ 16 w 36"/>
              <a:gd name="T25" fmla="*/ 16 h 44"/>
              <a:gd name="T26" fmla="*/ 18 w 36"/>
              <a:gd name="T27" fmla="*/ 14 h 44"/>
              <a:gd name="T28" fmla="*/ 19 w 36"/>
              <a:gd name="T29" fmla="*/ 16 h 44"/>
              <a:gd name="T30" fmla="*/ 18 w 36"/>
              <a:gd name="T31" fmla="*/ 21 h 44"/>
              <a:gd name="T32" fmla="*/ 19 w 36"/>
              <a:gd name="T33" fmla="*/ 23 h 44"/>
              <a:gd name="T34" fmla="*/ 19 w 36"/>
              <a:gd name="T35" fmla="*/ 24 h 44"/>
              <a:gd name="T36" fmla="*/ 24 w 36"/>
              <a:gd name="T37" fmla="*/ 28 h 44"/>
              <a:gd name="T38" fmla="*/ 27 w 36"/>
              <a:gd name="T39" fmla="*/ 32 h 44"/>
              <a:gd name="T40" fmla="*/ 22 w 36"/>
              <a:gd name="T41" fmla="*/ 29 h 44"/>
              <a:gd name="T42" fmla="*/ 19 w 36"/>
              <a:gd name="T43" fmla="*/ 24 h 44"/>
              <a:gd name="T44" fmla="*/ 18 w 36"/>
              <a:gd name="T45" fmla="*/ 25 h 44"/>
              <a:gd name="T46" fmla="*/ 16 w 36"/>
              <a:gd name="T47" fmla="*/ 23 h 44"/>
              <a:gd name="T48" fmla="*/ 17 w 36"/>
              <a:gd name="T49" fmla="*/ 21 h 44"/>
              <a:gd name="T50" fmla="*/ 17 w 36"/>
              <a:gd name="T51" fmla="*/ 21 h 44"/>
              <a:gd name="T52" fmla="*/ 4 w 36"/>
              <a:gd name="T53" fmla="*/ 22 h 44"/>
              <a:gd name="T54" fmla="*/ 6 w 36"/>
              <a:gd name="T55" fmla="*/ 22 h 44"/>
              <a:gd name="T56" fmla="*/ 6 w 36"/>
              <a:gd name="T57" fmla="*/ 24 h 44"/>
              <a:gd name="T58" fmla="*/ 4 w 36"/>
              <a:gd name="T59" fmla="*/ 24 h 44"/>
              <a:gd name="T60" fmla="*/ 17 w 36"/>
              <a:gd name="T61" fmla="*/ 37 h 44"/>
              <a:gd name="T62" fmla="*/ 17 w 36"/>
              <a:gd name="T63" fmla="*/ 35 h 44"/>
              <a:gd name="T64" fmla="*/ 18 w 36"/>
              <a:gd name="T65" fmla="*/ 35 h 44"/>
              <a:gd name="T66" fmla="*/ 18 w 36"/>
              <a:gd name="T67" fmla="*/ 37 h 44"/>
              <a:gd name="T68" fmla="*/ 32 w 36"/>
              <a:gd name="T69" fmla="*/ 24 h 44"/>
              <a:gd name="T70" fmla="*/ 29 w 36"/>
              <a:gd name="T71" fmla="*/ 24 h 44"/>
              <a:gd name="T72" fmla="*/ 29 w 36"/>
              <a:gd name="T73" fmla="*/ 22 h 44"/>
              <a:gd name="T74" fmla="*/ 32 w 36"/>
              <a:gd name="T75" fmla="*/ 22 h 44"/>
              <a:gd name="T76" fmla="*/ 18 w 36"/>
              <a:gd name="T77" fmla="*/ 9 h 44"/>
              <a:gd name="T78" fmla="*/ 18 w 36"/>
              <a:gd name="T79" fmla="*/ 11 h 44"/>
              <a:gd name="T80" fmla="*/ 17 w 36"/>
              <a:gd name="T81" fmla="*/ 11 h 44"/>
              <a:gd name="T82" fmla="*/ 17 w 36"/>
              <a:gd name="T83" fmla="*/ 9 h 44"/>
              <a:gd name="T84" fmla="*/ 4 w 36"/>
              <a:gd name="T85" fmla="*/ 22 h 44"/>
              <a:gd name="T86" fmla="*/ 4 w 36"/>
              <a:gd name="T87" fmla="*/ 22 h 44"/>
              <a:gd name="T88" fmla="*/ 17 w 36"/>
              <a:gd name="T89" fmla="*/ 0 h 44"/>
              <a:gd name="T90" fmla="*/ 19 w 36"/>
              <a:gd name="T91" fmla="*/ 0 h 44"/>
              <a:gd name="T92" fmla="*/ 20 w 36"/>
              <a:gd name="T93" fmla="*/ 2 h 44"/>
              <a:gd name="T94" fmla="*/ 20 w 36"/>
              <a:gd name="T95" fmla="*/ 4 h 44"/>
              <a:gd name="T96" fmla="*/ 18 w 36"/>
              <a:gd name="T97" fmla="*/ 3 h 44"/>
              <a:gd name="T98" fmla="*/ 15 w 36"/>
              <a:gd name="T99" fmla="*/ 4 h 44"/>
              <a:gd name="T100" fmla="*/ 15 w 36"/>
              <a:gd name="T101" fmla="*/ 2 h 44"/>
              <a:gd name="T102" fmla="*/ 17 w 36"/>
              <a:gd name="T103" fmla="*/ 0 h 44"/>
              <a:gd name="T104" fmla="*/ 17 w 36"/>
              <a:gd name="T10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" h="44">
                <a:moveTo>
                  <a:pt x="18" y="5"/>
                </a:moveTo>
                <a:cubicBezTo>
                  <a:pt x="27" y="5"/>
                  <a:pt x="36" y="13"/>
                  <a:pt x="36" y="23"/>
                </a:cubicBezTo>
                <a:cubicBezTo>
                  <a:pt x="36" y="31"/>
                  <a:pt x="30" y="39"/>
                  <a:pt x="22" y="40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4"/>
                  <a:pt x="31" y="44"/>
                  <a:pt x="31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13" y="40"/>
                  <a:pt x="13" y="40"/>
                  <a:pt x="13" y="40"/>
                </a:cubicBezTo>
                <a:cubicBezTo>
                  <a:pt x="6" y="39"/>
                  <a:pt x="0" y="31"/>
                  <a:pt x="0" y="23"/>
                </a:cubicBezTo>
                <a:cubicBezTo>
                  <a:pt x="0" y="13"/>
                  <a:pt x="8" y="5"/>
                  <a:pt x="18" y="5"/>
                </a:cubicBezTo>
                <a:cubicBezTo>
                  <a:pt x="18" y="5"/>
                  <a:pt x="18" y="5"/>
                  <a:pt x="18" y="5"/>
                </a:cubicBezTo>
                <a:close/>
                <a:moveTo>
                  <a:pt x="17" y="21"/>
                </a:moveTo>
                <a:cubicBezTo>
                  <a:pt x="16" y="16"/>
                  <a:pt x="16" y="16"/>
                  <a:pt x="16" y="16"/>
                </a:cubicBezTo>
                <a:cubicBezTo>
                  <a:pt x="18" y="14"/>
                  <a:pt x="18" y="14"/>
                  <a:pt x="18" y="14"/>
                </a:cubicBezTo>
                <a:cubicBezTo>
                  <a:pt x="19" y="16"/>
                  <a:pt x="19" y="16"/>
                  <a:pt x="19" y="16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2"/>
                  <a:pt x="19" y="22"/>
                  <a:pt x="19" y="23"/>
                </a:cubicBezTo>
                <a:cubicBezTo>
                  <a:pt x="19" y="23"/>
                  <a:pt x="19" y="24"/>
                  <a:pt x="19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7" y="32"/>
                  <a:pt x="27" y="32"/>
                  <a:pt x="27" y="32"/>
                </a:cubicBezTo>
                <a:cubicBezTo>
                  <a:pt x="22" y="29"/>
                  <a:pt x="22" y="29"/>
                  <a:pt x="22" y="29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5"/>
                  <a:pt x="18" y="25"/>
                  <a:pt x="18" y="25"/>
                </a:cubicBezTo>
                <a:cubicBezTo>
                  <a:pt x="17" y="25"/>
                  <a:pt x="16" y="24"/>
                  <a:pt x="16" y="23"/>
                </a:cubicBezTo>
                <a:cubicBezTo>
                  <a:pt x="16" y="22"/>
                  <a:pt x="16" y="22"/>
                  <a:pt x="17" y="21"/>
                </a:cubicBezTo>
                <a:cubicBezTo>
                  <a:pt x="17" y="21"/>
                  <a:pt x="17" y="21"/>
                  <a:pt x="17" y="21"/>
                </a:cubicBezTo>
                <a:close/>
                <a:moveTo>
                  <a:pt x="4" y="22"/>
                </a:moveTo>
                <a:cubicBezTo>
                  <a:pt x="6" y="22"/>
                  <a:pt x="6" y="22"/>
                  <a:pt x="6" y="22"/>
                </a:cubicBezTo>
                <a:cubicBezTo>
                  <a:pt x="6" y="24"/>
                  <a:pt x="6" y="24"/>
                  <a:pt x="6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31"/>
                  <a:pt x="10" y="36"/>
                  <a:pt x="17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7"/>
                  <a:pt x="18" y="37"/>
                  <a:pt x="18" y="37"/>
                </a:cubicBezTo>
                <a:cubicBezTo>
                  <a:pt x="25" y="36"/>
                  <a:pt x="31" y="31"/>
                  <a:pt x="32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2"/>
                  <a:pt x="29" y="22"/>
                  <a:pt x="29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1" y="15"/>
                  <a:pt x="25" y="9"/>
                  <a:pt x="18" y="9"/>
                </a:cubicBezTo>
                <a:cubicBezTo>
                  <a:pt x="18" y="11"/>
                  <a:pt x="18" y="11"/>
                  <a:pt x="18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9"/>
                  <a:pt x="17" y="9"/>
                  <a:pt x="17" y="9"/>
                </a:cubicBezTo>
                <a:cubicBezTo>
                  <a:pt x="10" y="9"/>
                  <a:pt x="4" y="15"/>
                  <a:pt x="4" y="22"/>
                </a:cubicBezTo>
                <a:cubicBezTo>
                  <a:pt x="4" y="22"/>
                  <a:pt x="4" y="22"/>
                  <a:pt x="4" y="22"/>
                </a:cubicBezTo>
                <a:close/>
                <a:moveTo>
                  <a:pt x="17" y="0"/>
                </a:move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1"/>
                  <a:pt x="20" y="2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3"/>
                  <a:pt x="18" y="3"/>
                </a:cubicBezTo>
                <a:cubicBezTo>
                  <a:pt x="17" y="3"/>
                  <a:pt x="16" y="4"/>
                  <a:pt x="15" y="4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6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lose/>
              </a:path>
            </a:pathLst>
          </a:custGeom>
          <a:solidFill>
            <a:srgbClr val="36888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97755" y="3979470"/>
            <a:ext cx="710841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Nobody grows old merely by a number of years. We grow old by deserting our ideals.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2344366" y="2198451"/>
            <a:ext cx="194553" cy="151721"/>
          </a:xfrm>
          <a:prstGeom prst="diamond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 rot="21131535">
            <a:off x="2662137" y="2421925"/>
            <a:ext cx="194553" cy="151721"/>
          </a:xfrm>
          <a:prstGeom prst="diamond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7710791" y="1833903"/>
            <a:ext cx="194553" cy="151721"/>
          </a:xfrm>
          <a:prstGeom prst="diamond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 rot="729201">
            <a:off x="6503554" y="2620084"/>
            <a:ext cx="194553" cy="151721"/>
          </a:xfrm>
          <a:prstGeom prst="diamond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353060" y="1474194"/>
            <a:ext cx="2495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97832" y="2815946"/>
            <a:ext cx="2495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78358" y="1598941"/>
            <a:ext cx="2495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82532" y="2651975"/>
            <a:ext cx="2495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9703754"/>
      </p:ext>
    </p:extLst>
  </p:cSld>
  <p:clrMapOvr>
    <a:masterClrMapping/>
  </p:clrMapOvr>
  <p:transition spd="slow" advTm="0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325"/>
                                </p:stCondLst>
                                <p:childTnLst>
                                  <p:par>
                                    <p:cTn id="1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825"/>
                                </p:stCondLst>
                                <p:childTnLst>
                                  <p:par>
                                    <p:cTn id="2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325"/>
                                </p:stCondLst>
                                <p:childTnLst>
                                  <p:par>
                                    <p:cTn id="29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825"/>
                                </p:stCondLst>
                                <p:childTnLst>
                                  <p:par>
                                    <p:cTn id="3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325"/>
                                </p:stCondLst>
                                <p:childTnLst>
                                  <p:par>
                                    <p:cTn id="39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825"/>
                                </p:stCondLst>
                                <p:childTnLst>
                                  <p:par>
                                    <p:cTn id="4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325"/>
                                </p:stCondLst>
                                <p:childTnLst>
                                  <p:par>
                                    <p:cTn id="49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825"/>
                                </p:stCondLst>
                                <p:childTnLst>
                                  <p:par>
                                    <p:cTn id="5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7325"/>
                                </p:stCondLst>
                                <p:childTnLst>
                                  <p:par>
                                    <p:cTn id="59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825"/>
                                </p:stCondLst>
                                <p:childTnLst>
                                  <p:par>
                                    <p:cTn id="6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4" grpId="0" animBg="1"/>
          <p:bldP spid="15" grpId="0" animBg="1"/>
          <p:bldP spid="12" grpId="0" animBg="1"/>
          <p:bldP spid="16" grpId="0"/>
          <p:bldP spid="17" grpId="0" animBg="1"/>
          <p:bldP spid="18" grpId="0" animBg="1"/>
          <p:bldP spid="19" grpId="0" animBg="1"/>
          <p:bldP spid="20" grpId="0" animBg="1"/>
          <p:bldP spid="22" grpId="0"/>
          <p:bldP spid="23" grpId="0"/>
          <p:bldP spid="24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325"/>
                                </p:stCondLst>
                                <p:childTnLst>
                                  <p:par>
                                    <p:cTn id="1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825"/>
                                </p:stCondLst>
                                <p:childTnLst>
                                  <p:par>
                                    <p:cTn id="2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325"/>
                                </p:stCondLst>
                                <p:childTnLst>
                                  <p:par>
                                    <p:cTn id="29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825"/>
                                </p:stCondLst>
                                <p:childTnLst>
                                  <p:par>
                                    <p:cTn id="3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325"/>
                                </p:stCondLst>
                                <p:childTnLst>
                                  <p:par>
                                    <p:cTn id="39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825"/>
                                </p:stCondLst>
                                <p:childTnLst>
                                  <p:par>
                                    <p:cTn id="4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325"/>
                                </p:stCondLst>
                                <p:childTnLst>
                                  <p:par>
                                    <p:cTn id="49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825"/>
                                </p:stCondLst>
                                <p:childTnLst>
                                  <p:par>
                                    <p:cTn id="5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7325"/>
                                </p:stCondLst>
                                <p:childTnLst>
                                  <p:par>
                                    <p:cTn id="59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825"/>
                                </p:stCondLst>
                                <p:childTnLst>
                                  <p:par>
                                    <p:cTn id="6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4" grpId="0" animBg="1"/>
          <p:bldP spid="15" grpId="0" animBg="1"/>
          <p:bldP spid="12" grpId="0" animBg="1"/>
          <p:bldP spid="16" grpId="0"/>
          <p:bldP spid="17" grpId="0" animBg="1"/>
          <p:bldP spid="18" grpId="0" animBg="1"/>
          <p:bldP spid="19" grpId="0" animBg="1"/>
          <p:bldP spid="20" grpId="0" animBg="1"/>
          <p:bldP spid="22" grpId="0"/>
          <p:bldP spid="23" grpId="0"/>
          <p:bldP spid="24" grpId="0"/>
          <p:bldP spid="2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4" name="矩形 3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02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97311" y="1233682"/>
            <a:ext cx="1287745" cy="1287745"/>
            <a:chOff x="598205" y="1313692"/>
            <a:chExt cx="1096857" cy="1096857"/>
          </a:xfrm>
        </p:grpSpPr>
        <p:sp>
          <p:nvSpPr>
            <p:cNvPr id="6" name="椭圆 5"/>
            <p:cNvSpPr/>
            <p:nvPr/>
          </p:nvSpPr>
          <p:spPr>
            <a:xfrm>
              <a:off x="730852" y="1446339"/>
              <a:ext cx="831563" cy="831563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空心弧 6"/>
            <p:cNvSpPr/>
            <p:nvPr/>
          </p:nvSpPr>
          <p:spPr>
            <a:xfrm rot="9289852">
              <a:off x="598205" y="1313692"/>
              <a:ext cx="1096857" cy="1096857"/>
            </a:xfrm>
            <a:prstGeom prst="blockArc">
              <a:avLst>
                <a:gd name="adj1" fmla="val 6902881"/>
                <a:gd name="adj2" fmla="val 154540"/>
                <a:gd name="adj3" fmla="val 6300"/>
              </a:avLst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939894" y="1233681"/>
            <a:ext cx="1287745" cy="1287745"/>
            <a:chOff x="598205" y="1313692"/>
            <a:chExt cx="1096857" cy="1096857"/>
          </a:xfrm>
        </p:grpSpPr>
        <p:sp>
          <p:nvSpPr>
            <p:cNvPr id="10" name="椭圆 9"/>
            <p:cNvSpPr/>
            <p:nvPr/>
          </p:nvSpPr>
          <p:spPr>
            <a:xfrm>
              <a:off x="730852" y="1446339"/>
              <a:ext cx="831563" cy="831563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/>
            <p:nvPr/>
          </p:nvSpPr>
          <p:spPr>
            <a:xfrm rot="11139979">
              <a:off x="598205" y="1313692"/>
              <a:ext cx="1096857" cy="1096857"/>
            </a:xfrm>
            <a:prstGeom prst="blockArc">
              <a:avLst>
                <a:gd name="adj1" fmla="val 4227071"/>
                <a:gd name="adj2" fmla="val 154540"/>
                <a:gd name="adj3" fmla="val 6300"/>
              </a:avLst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82477" y="1233680"/>
            <a:ext cx="1287745" cy="1287745"/>
            <a:chOff x="598205" y="1313692"/>
            <a:chExt cx="1096857" cy="1096857"/>
          </a:xfrm>
        </p:grpSpPr>
        <p:sp>
          <p:nvSpPr>
            <p:cNvPr id="13" name="椭圆 12"/>
            <p:cNvSpPr/>
            <p:nvPr/>
          </p:nvSpPr>
          <p:spPr>
            <a:xfrm>
              <a:off x="730852" y="1446339"/>
              <a:ext cx="831563" cy="831563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空心弧 13"/>
            <p:cNvSpPr/>
            <p:nvPr/>
          </p:nvSpPr>
          <p:spPr>
            <a:xfrm rot="8158617">
              <a:off x="598205" y="1313692"/>
              <a:ext cx="1096857" cy="1096857"/>
            </a:xfrm>
            <a:prstGeom prst="blockArc">
              <a:avLst>
                <a:gd name="adj1" fmla="val 12344996"/>
                <a:gd name="adj2" fmla="val 154540"/>
                <a:gd name="adj3" fmla="val 6300"/>
              </a:avLst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25061" y="1233679"/>
            <a:ext cx="1287745" cy="1287745"/>
            <a:chOff x="598205" y="1313692"/>
            <a:chExt cx="1096857" cy="1096857"/>
          </a:xfrm>
        </p:grpSpPr>
        <p:sp>
          <p:nvSpPr>
            <p:cNvPr id="16" name="椭圆 15"/>
            <p:cNvSpPr/>
            <p:nvPr/>
          </p:nvSpPr>
          <p:spPr>
            <a:xfrm>
              <a:off x="730852" y="1446339"/>
              <a:ext cx="831563" cy="831563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空心弧 16"/>
            <p:cNvSpPr/>
            <p:nvPr/>
          </p:nvSpPr>
          <p:spPr>
            <a:xfrm rot="9289852">
              <a:off x="598205" y="1313692"/>
              <a:ext cx="1096857" cy="1096857"/>
            </a:xfrm>
            <a:prstGeom prst="blockArc">
              <a:avLst>
                <a:gd name="adj1" fmla="val 2076455"/>
                <a:gd name="adj2" fmla="val 154540"/>
                <a:gd name="adj3" fmla="val 6300"/>
              </a:avLst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38247" y="3440749"/>
            <a:ext cx="163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368882"/>
                </a:solidFill>
                <a:ea typeface="微软雅黑" panose="020B0503020204020204" pitchFamily="34" charset="-122"/>
              </a:rPr>
              <a:t>Add your text</a:t>
            </a:r>
            <a:endParaRPr lang="zh-CN" altLang="en-US" sz="1800" b="1" dirty="0">
              <a:solidFill>
                <a:srgbClr val="36888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3917" y="3747814"/>
            <a:ext cx="80719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Nobody grows old merely by a number of years. We grow old by deserting our ideals.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88366" y="2580547"/>
            <a:ext cx="982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TEST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084669" y="2580547"/>
            <a:ext cx="982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TEST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55896" y="2580238"/>
            <a:ext cx="982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TEST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30209" y="2580237"/>
            <a:ext cx="982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TEST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94787" y="170205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140%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40795" y="169122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165%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55117" y="169122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18516" y="169122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175%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2439"/>
      </p:ext>
    </p:extLst>
  </p:cSld>
  <p:clrMapOvr>
    <a:masterClrMapping/>
  </p:clrMapOvr>
  <p:transition spd="slow" advTm="0">
    <p:pull dir="l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6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6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6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6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69833" y="4530726"/>
            <a:ext cx="2786093" cy="28003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4" name="矩形 3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02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87767" y="1210310"/>
            <a:ext cx="1481343" cy="3531871"/>
            <a:chOff x="687767" y="1210310"/>
            <a:chExt cx="1481343" cy="353187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67" y="1210310"/>
              <a:ext cx="1481343" cy="3531871"/>
            </a:xfrm>
            <a:prstGeom prst="rect">
              <a:avLst/>
            </a:prstGeom>
          </p:spPr>
        </p:pic>
        <p:sp>
          <p:nvSpPr>
            <p:cNvPr id="11" name="矩形 1"/>
            <p:cNvSpPr/>
            <p:nvPr/>
          </p:nvSpPr>
          <p:spPr>
            <a:xfrm>
              <a:off x="958921" y="1690906"/>
              <a:ext cx="1034562" cy="2518963"/>
            </a:xfrm>
            <a:custGeom>
              <a:avLst/>
              <a:gdLst>
                <a:gd name="connsiteX0" fmla="*/ 0 w 679488"/>
                <a:gd name="connsiteY0" fmla="*/ 0 h 2677886"/>
                <a:gd name="connsiteX1" fmla="*/ 679488 w 679488"/>
                <a:gd name="connsiteY1" fmla="*/ 0 h 2677886"/>
                <a:gd name="connsiteX2" fmla="*/ 679488 w 679488"/>
                <a:gd name="connsiteY2" fmla="*/ 2677886 h 2677886"/>
                <a:gd name="connsiteX3" fmla="*/ 0 w 679488"/>
                <a:gd name="connsiteY3" fmla="*/ 2677886 h 2677886"/>
                <a:gd name="connsiteX4" fmla="*/ 0 w 679488"/>
                <a:gd name="connsiteY4" fmla="*/ 0 h 2677886"/>
                <a:gd name="connsiteX0" fmla="*/ 0 w 1110563"/>
                <a:gd name="connsiteY0" fmla="*/ 0 h 2677886"/>
                <a:gd name="connsiteX1" fmla="*/ 1110563 w 1110563"/>
                <a:gd name="connsiteY1" fmla="*/ 195943 h 2677886"/>
                <a:gd name="connsiteX2" fmla="*/ 679488 w 1110563"/>
                <a:gd name="connsiteY2" fmla="*/ 2677886 h 2677886"/>
                <a:gd name="connsiteX3" fmla="*/ 0 w 1110563"/>
                <a:gd name="connsiteY3" fmla="*/ 2677886 h 2677886"/>
                <a:gd name="connsiteX4" fmla="*/ 0 w 1110563"/>
                <a:gd name="connsiteY4" fmla="*/ 0 h 2677886"/>
                <a:gd name="connsiteX0" fmla="*/ 0 w 1110563"/>
                <a:gd name="connsiteY0" fmla="*/ 0 h 2704012"/>
                <a:gd name="connsiteX1" fmla="*/ 1110563 w 1110563"/>
                <a:gd name="connsiteY1" fmla="*/ 195943 h 2704012"/>
                <a:gd name="connsiteX2" fmla="*/ 1097500 w 1110563"/>
                <a:gd name="connsiteY2" fmla="*/ 2704012 h 2704012"/>
                <a:gd name="connsiteX3" fmla="*/ 0 w 1110563"/>
                <a:gd name="connsiteY3" fmla="*/ 2677886 h 2704012"/>
                <a:gd name="connsiteX4" fmla="*/ 0 w 1110563"/>
                <a:gd name="connsiteY4" fmla="*/ 0 h 270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3" h="2704012">
                  <a:moveTo>
                    <a:pt x="0" y="0"/>
                  </a:moveTo>
                  <a:lnTo>
                    <a:pt x="1110563" y="195943"/>
                  </a:lnTo>
                  <a:cubicBezTo>
                    <a:pt x="1106209" y="1031966"/>
                    <a:pt x="1101854" y="1867989"/>
                    <a:pt x="1097500" y="2704012"/>
                  </a:cubicBezTo>
                  <a:lnTo>
                    <a:pt x="0" y="267788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54760" y="912567"/>
            <a:ext cx="1621156" cy="3875334"/>
            <a:chOff x="1654760" y="912567"/>
            <a:chExt cx="1621156" cy="387533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760" y="912567"/>
              <a:ext cx="1621156" cy="387533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962879" y="1492794"/>
              <a:ext cx="1110563" cy="2704012"/>
            </a:xfrm>
            <a:custGeom>
              <a:avLst/>
              <a:gdLst>
                <a:gd name="connsiteX0" fmla="*/ 0 w 679488"/>
                <a:gd name="connsiteY0" fmla="*/ 0 h 2677886"/>
                <a:gd name="connsiteX1" fmla="*/ 679488 w 679488"/>
                <a:gd name="connsiteY1" fmla="*/ 0 h 2677886"/>
                <a:gd name="connsiteX2" fmla="*/ 679488 w 679488"/>
                <a:gd name="connsiteY2" fmla="*/ 2677886 h 2677886"/>
                <a:gd name="connsiteX3" fmla="*/ 0 w 679488"/>
                <a:gd name="connsiteY3" fmla="*/ 2677886 h 2677886"/>
                <a:gd name="connsiteX4" fmla="*/ 0 w 679488"/>
                <a:gd name="connsiteY4" fmla="*/ 0 h 2677886"/>
                <a:gd name="connsiteX0" fmla="*/ 0 w 1110563"/>
                <a:gd name="connsiteY0" fmla="*/ 0 h 2677886"/>
                <a:gd name="connsiteX1" fmla="*/ 1110563 w 1110563"/>
                <a:gd name="connsiteY1" fmla="*/ 195943 h 2677886"/>
                <a:gd name="connsiteX2" fmla="*/ 679488 w 1110563"/>
                <a:gd name="connsiteY2" fmla="*/ 2677886 h 2677886"/>
                <a:gd name="connsiteX3" fmla="*/ 0 w 1110563"/>
                <a:gd name="connsiteY3" fmla="*/ 2677886 h 2677886"/>
                <a:gd name="connsiteX4" fmla="*/ 0 w 1110563"/>
                <a:gd name="connsiteY4" fmla="*/ 0 h 2677886"/>
                <a:gd name="connsiteX0" fmla="*/ 0 w 1110563"/>
                <a:gd name="connsiteY0" fmla="*/ 0 h 2704012"/>
                <a:gd name="connsiteX1" fmla="*/ 1110563 w 1110563"/>
                <a:gd name="connsiteY1" fmla="*/ 195943 h 2704012"/>
                <a:gd name="connsiteX2" fmla="*/ 1097500 w 1110563"/>
                <a:gd name="connsiteY2" fmla="*/ 2704012 h 2704012"/>
                <a:gd name="connsiteX3" fmla="*/ 0 w 1110563"/>
                <a:gd name="connsiteY3" fmla="*/ 2677886 h 2704012"/>
                <a:gd name="connsiteX4" fmla="*/ 0 w 1110563"/>
                <a:gd name="connsiteY4" fmla="*/ 0 h 270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3" h="2704012">
                  <a:moveTo>
                    <a:pt x="0" y="0"/>
                  </a:moveTo>
                  <a:lnTo>
                    <a:pt x="1110563" y="195943"/>
                  </a:lnTo>
                  <a:cubicBezTo>
                    <a:pt x="1106209" y="1031966"/>
                    <a:pt x="1101854" y="1867989"/>
                    <a:pt x="1097500" y="2704012"/>
                  </a:cubicBezTo>
                  <a:lnTo>
                    <a:pt x="0" y="267788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820813" y="1123462"/>
            <a:ext cx="157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1600" b="1" dirty="0">
              <a:solidFill>
                <a:srgbClr val="4BA77B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20812" y="1399249"/>
            <a:ext cx="4730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Nobody grows old merely by a number of years. We grow old by deserting our ideals.</a:t>
            </a:r>
          </a:p>
        </p:txBody>
      </p:sp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448297799"/>
              </p:ext>
            </p:extLst>
          </p:nvPr>
        </p:nvGraphicFramePr>
        <p:xfrm>
          <a:off x="3820812" y="2297668"/>
          <a:ext cx="4994416" cy="2233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99326157"/>
      </p:ext>
    </p:extLst>
  </p:cSld>
  <p:clrMapOvr>
    <a:masterClrMapping/>
  </p:clrMapOvr>
  <p:transition spd="slow" advTm="0">
    <p:pull dir="r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2" grpId="0"/>
          <p:bldP spid="13" grpId="0"/>
          <p:bldGraphic spid="18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2" grpId="0"/>
          <p:bldP spid="13" grpId="0"/>
          <p:bldGraphic spid="18" grpId="0">
            <p:bldAsOne/>
          </p:bldGraphic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29024" y="1285359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4BA77B"/>
                    </a:gs>
                    <a:gs pos="100000">
                      <a:srgbClr val="368882"/>
                    </a:gs>
                  </a:gsLst>
                  <a:lin ang="8100000" scaled="1"/>
                  <a:tileRect/>
                </a:gradFill>
              </a:rPr>
              <a:t>03</a:t>
            </a:r>
            <a:endParaRPr lang="zh-CN" altLang="en-US" sz="5400" b="1" dirty="0">
              <a:gradFill flip="none" rotWithShape="1">
                <a:gsLst>
                  <a:gs pos="0">
                    <a:srgbClr val="4BA77B"/>
                  </a:gs>
                  <a:gs pos="100000">
                    <a:srgbClr val="368882"/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44258" y="2253560"/>
            <a:ext cx="20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2000" b="1" dirty="0">
              <a:solidFill>
                <a:srgbClr val="4BA77B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6489" y="2715225"/>
            <a:ext cx="2700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6454893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31398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36FFCCC7-FC29-4F6A-A099-55B23CAEAADA}"/>
              </a:ext>
            </a:extLst>
          </p:cNvPr>
          <p:cNvSpPr/>
          <p:nvPr/>
        </p:nvSpPr>
        <p:spPr>
          <a:xfrm>
            <a:off x="-793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91000"/>
                </a:schemeClr>
              </a:gs>
              <a:gs pos="0">
                <a:schemeClr val="bg1">
                  <a:alpha val="7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3501957"/>
            <a:ext cx="9144000" cy="1641543"/>
          </a:xfrm>
          <a:prstGeom prst="rect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764263" y="192528"/>
            <a:ext cx="17338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1800" b="1" dirty="0">
              <a:solidFill>
                <a:srgbClr val="4BA77B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48579" y="592638"/>
            <a:ext cx="4463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Please click here to add your tittle here and write something to describe your theme with the introduction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7755" y="3979470"/>
            <a:ext cx="710841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Nobody grows old merely by a number of years. We grow old by deserting our ideals.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18880" y="2073954"/>
            <a:ext cx="897553" cy="1438347"/>
            <a:chOff x="1060096" y="1166689"/>
            <a:chExt cx="1630664" cy="2613175"/>
          </a:xfrm>
          <a:solidFill>
            <a:srgbClr val="368882"/>
          </a:solidFill>
        </p:grpSpPr>
        <p:sp>
          <p:nvSpPr>
            <p:cNvPr id="32" name="任意多边形 31"/>
            <p:cNvSpPr/>
            <p:nvPr/>
          </p:nvSpPr>
          <p:spPr>
            <a:xfrm>
              <a:off x="1880173" y="1474986"/>
              <a:ext cx="256854" cy="2304878"/>
            </a:xfrm>
            <a:custGeom>
              <a:avLst/>
              <a:gdLst>
                <a:gd name="connsiteX0" fmla="*/ 161695 w 323391"/>
                <a:gd name="connsiteY0" fmla="*/ 0 h 1950138"/>
                <a:gd name="connsiteX1" fmla="*/ 323391 w 323391"/>
                <a:gd name="connsiteY1" fmla="*/ 1950138 h 1950138"/>
                <a:gd name="connsiteX2" fmla="*/ 0 w 323391"/>
                <a:gd name="connsiteY2" fmla="*/ 1950138 h 19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391" h="1950138">
                  <a:moveTo>
                    <a:pt x="161695" y="0"/>
                  </a:moveTo>
                  <a:lnTo>
                    <a:pt x="323391" y="1950138"/>
                  </a:lnTo>
                  <a:lnTo>
                    <a:pt x="0" y="19501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15003712">
              <a:off x="1174777" y="1052008"/>
              <a:ext cx="1401301" cy="1630664"/>
            </a:xfrm>
            <a:custGeom>
              <a:avLst/>
              <a:gdLst>
                <a:gd name="connsiteX0" fmla="*/ 1919991 w 1919991"/>
                <a:gd name="connsiteY0" fmla="*/ 1642624 h 2234254"/>
                <a:gd name="connsiteX1" fmla="*/ 1908910 w 1919991"/>
                <a:gd name="connsiteY1" fmla="*/ 1673171 h 2234254"/>
                <a:gd name="connsiteX2" fmla="*/ 789344 w 1919991"/>
                <a:gd name="connsiteY2" fmla="*/ 1316202 h 2234254"/>
                <a:gd name="connsiteX3" fmla="*/ 25781 w 1919991"/>
                <a:gd name="connsiteY3" fmla="*/ 2234254 h 2234254"/>
                <a:gd name="connsiteX4" fmla="*/ 0 w 1919991"/>
                <a:gd name="connsiteY4" fmla="*/ 2214473 h 2234254"/>
                <a:gd name="connsiteX5" fmla="*/ 702524 w 1919991"/>
                <a:gd name="connsiteY5" fmla="*/ 1220209 h 2234254"/>
                <a:gd name="connsiteX6" fmla="*/ 702585 w 1919991"/>
                <a:gd name="connsiteY6" fmla="*/ 1220042 h 2234254"/>
                <a:gd name="connsiteX7" fmla="*/ 750593 w 1919991"/>
                <a:gd name="connsiteY7" fmla="*/ 0 h 2234254"/>
                <a:gd name="connsiteX8" fmla="*/ 783088 w 1919991"/>
                <a:gd name="connsiteY8" fmla="*/ 0 h 2234254"/>
                <a:gd name="connsiteX9" fmla="*/ 830234 w 1919991"/>
                <a:gd name="connsiteY9" fmla="*/ 1198091 h 223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9991" h="2234254">
                  <a:moveTo>
                    <a:pt x="1919991" y="1642624"/>
                  </a:moveTo>
                  <a:lnTo>
                    <a:pt x="1908910" y="1673171"/>
                  </a:lnTo>
                  <a:lnTo>
                    <a:pt x="789344" y="1316202"/>
                  </a:lnTo>
                  <a:lnTo>
                    <a:pt x="25781" y="2234254"/>
                  </a:lnTo>
                  <a:lnTo>
                    <a:pt x="0" y="2214473"/>
                  </a:lnTo>
                  <a:lnTo>
                    <a:pt x="702524" y="1220209"/>
                  </a:lnTo>
                  <a:lnTo>
                    <a:pt x="702585" y="1220042"/>
                  </a:lnTo>
                  <a:lnTo>
                    <a:pt x="750593" y="0"/>
                  </a:lnTo>
                  <a:lnTo>
                    <a:pt x="783088" y="0"/>
                  </a:lnTo>
                  <a:lnTo>
                    <a:pt x="830234" y="11980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391722" y="2393879"/>
            <a:ext cx="697915" cy="1118422"/>
            <a:chOff x="1060093" y="1166692"/>
            <a:chExt cx="1630664" cy="2613172"/>
          </a:xfrm>
          <a:solidFill>
            <a:srgbClr val="368882"/>
          </a:solidFill>
        </p:grpSpPr>
        <p:sp>
          <p:nvSpPr>
            <p:cNvPr id="35" name="任意多边形 34"/>
            <p:cNvSpPr/>
            <p:nvPr/>
          </p:nvSpPr>
          <p:spPr>
            <a:xfrm>
              <a:off x="1880172" y="1474986"/>
              <a:ext cx="256854" cy="2304878"/>
            </a:xfrm>
            <a:custGeom>
              <a:avLst/>
              <a:gdLst>
                <a:gd name="connsiteX0" fmla="*/ 161695 w 323391"/>
                <a:gd name="connsiteY0" fmla="*/ 0 h 1950138"/>
                <a:gd name="connsiteX1" fmla="*/ 323391 w 323391"/>
                <a:gd name="connsiteY1" fmla="*/ 1950138 h 1950138"/>
                <a:gd name="connsiteX2" fmla="*/ 0 w 323391"/>
                <a:gd name="connsiteY2" fmla="*/ 1950138 h 19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391" h="1950138">
                  <a:moveTo>
                    <a:pt x="161695" y="0"/>
                  </a:moveTo>
                  <a:lnTo>
                    <a:pt x="323391" y="1950138"/>
                  </a:lnTo>
                  <a:lnTo>
                    <a:pt x="0" y="19501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rot="15003712">
              <a:off x="1174775" y="1052010"/>
              <a:ext cx="1401300" cy="1630664"/>
            </a:xfrm>
            <a:custGeom>
              <a:avLst/>
              <a:gdLst>
                <a:gd name="connsiteX0" fmla="*/ 1919991 w 1919991"/>
                <a:gd name="connsiteY0" fmla="*/ 1642624 h 2234254"/>
                <a:gd name="connsiteX1" fmla="*/ 1908910 w 1919991"/>
                <a:gd name="connsiteY1" fmla="*/ 1673171 h 2234254"/>
                <a:gd name="connsiteX2" fmla="*/ 789344 w 1919991"/>
                <a:gd name="connsiteY2" fmla="*/ 1316202 h 2234254"/>
                <a:gd name="connsiteX3" fmla="*/ 25781 w 1919991"/>
                <a:gd name="connsiteY3" fmla="*/ 2234254 h 2234254"/>
                <a:gd name="connsiteX4" fmla="*/ 0 w 1919991"/>
                <a:gd name="connsiteY4" fmla="*/ 2214473 h 2234254"/>
                <a:gd name="connsiteX5" fmla="*/ 702524 w 1919991"/>
                <a:gd name="connsiteY5" fmla="*/ 1220209 h 2234254"/>
                <a:gd name="connsiteX6" fmla="*/ 702585 w 1919991"/>
                <a:gd name="connsiteY6" fmla="*/ 1220042 h 2234254"/>
                <a:gd name="connsiteX7" fmla="*/ 750593 w 1919991"/>
                <a:gd name="connsiteY7" fmla="*/ 0 h 2234254"/>
                <a:gd name="connsiteX8" fmla="*/ 783088 w 1919991"/>
                <a:gd name="connsiteY8" fmla="*/ 0 h 2234254"/>
                <a:gd name="connsiteX9" fmla="*/ 830234 w 1919991"/>
                <a:gd name="connsiteY9" fmla="*/ 1198091 h 223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9991" h="2234254">
                  <a:moveTo>
                    <a:pt x="1919991" y="1642624"/>
                  </a:moveTo>
                  <a:lnTo>
                    <a:pt x="1908910" y="1673171"/>
                  </a:lnTo>
                  <a:lnTo>
                    <a:pt x="789344" y="1316202"/>
                  </a:lnTo>
                  <a:lnTo>
                    <a:pt x="25781" y="2234254"/>
                  </a:lnTo>
                  <a:lnTo>
                    <a:pt x="0" y="2214473"/>
                  </a:lnTo>
                  <a:lnTo>
                    <a:pt x="702524" y="1220209"/>
                  </a:lnTo>
                  <a:lnTo>
                    <a:pt x="702585" y="1220042"/>
                  </a:lnTo>
                  <a:lnTo>
                    <a:pt x="750593" y="0"/>
                  </a:lnTo>
                  <a:lnTo>
                    <a:pt x="783088" y="0"/>
                  </a:lnTo>
                  <a:lnTo>
                    <a:pt x="830234" y="11980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7509" y="2736681"/>
            <a:ext cx="484000" cy="775620"/>
            <a:chOff x="1060094" y="1166691"/>
            <a:chExt cx="1630664" cy="2613171"/>
          </a:xfrm>
          <a:solidFill>
            <a:srgbClr val="368882"/>
          </a:solidFill>
        </p:grpSpPr>
        <p:sp>
          <p:nvSpPr>
            <p:cNvPr id="41" name="任意多边形 40"/>
            <p:cNvSpPr/>
            <p:nvPr/>
          </p:nvSpPr>
          <p:spPr>
            <a:xfrm>
              <a:off x="1880173" y="1474984"/>
              <a:ext cx="256853" cy="2304878"/>
            </a:xfrm>
            <a:custGeom>
              <a:avLst/>
              <a:gdLst>
                <a:gd name="connsiteX0" fmla="*/ 161695 w 323391"/>
                <a:gd name="connsiteY0" fmla="*/ 0 h 1950138"/>
                <a:gd name="connsiteX1" fmla="*/ 323391 w 323391"/>
                <a:gd name="connsiteY1" fmla="*/ 1950138 h 1950138"/>
                <a:gd name="connsiteX2" fmla="*/ 0 w 323391"/>
                <a:gd name="connsiteY2" fmla="*/ 1950138 h 19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391" h="1950138">
                  <a:moveTo>
                    <a:pt x="161695" y="0"/>
                  </a:moveTo>
                  <a:lnTo>
                    <a:pt x="323391" y="1950138"/>
                  </a:lnTo>
                  <a:lnTo>
                    <a:pt x="0" y="19501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15003712">
              <a:off x="1174776" y="1052009"/>
              <a:ext cx="1401299" cy="1630664"/>
            </a:xfrm>
            <a:custGeom>
              <a:avLst/>
              <a:gdLst>
                <a:gd name="connsiteX0" fmla="*/ 1919991 w 1919991"/>
                <a:gd name="connsiteY0" fmla="*/ 1642624 h 2234254"/>
                <a:gd name="connsiteX1" fmla="*/ 1908910 w 1919991"/>
                <a:gd name="connsiteY1" fmla="*/ 1673171 h 2234254"/>
                <a:gd name="connsiteX2" fmla="*/ 789344 w 1919991"/>
                <a:gd name="connsiteY2" fmla="*/ 1316202 h 2234254"/>
                <a:gd name="connsiteX3" fmla="*/ 25781 w 1919991"/>
                <a:gd name="connsiteY3" fmla="*/ 2234254 h 2234254"/>
                <a:gd name="connsiteX4" fmla="*/ 0 w 1919991"/>
                <a:gd name="connsiteY4" fmla="*/ 2214473 h 2234254"/>
                <a:gd name="connsiteX5" fmla="*/ 702524 w 1919991"/>
                <a:gd name="connsiteY5" fmla="*/ 1220209 h 2234254"/>
                <a:gd name="connsiteX6" fmla="*/ 702585 w 1919991"/>
                <a:gd name="connsiteY6" fmla="*/ 1220042 h 2234254"/>
                <a:gd name="connsiteX7" fmla="*/ 750593 w 1919991"/>
                <a:gd name="connsiteY7" fmla="*/ 0 h 2234254"/>
                <a:gd name="connsiteX8" fmla="*/ 783088 w 1919991"/>
                <a:gd name="connsiteY8" fmla="*/ 0 h 2234254"/>
                <a:gd name="connsiteX9" fmla="*/ 830234 w 1919991"/>
                <a:gd name="connsiteY9" fmla="*/ 1198091 h 223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9991" h="2234254">
                  <a:moveTo>
                    <a:pt x="1919991" y="1642624"/>
                  </a:moveTo>
                  <a:lnTo>
                    <a:pt x="1908910" y="1673171"/>
                  </a:lnTo>
                  <a:lnTo>
                    <a:pt x="789344" y="1316202"/>
                  </a:lnTo>
                  <a:lnTo>
                    <a:pt x="25781" y="2234254"/>
                  </a:lnTo>
                  <a:lnTo>
                    <a:pt x="0" y="2214473"/>
                  </a:lnTo>
                  <a:lnTo>
                    <a:pt x="702524" y="1220209"/>
                  </a:lnTo>
                  <a:lnTo>
                    <a:pt x="702585" y="1220042"/>
                  </a:lnTo>
                  <a:lnTo>
                    <a:pt x="750593" y="0"/>
                  </a:lnTo>
                  <a:lnTo>
                    <a:pt x="783088" y="0"/>
                  </a:lnTo>
                  <a:lnTo>
                    <a:pt x="830234" y="11980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24674" y="1324233"/>
            <a:ext cx="1365392" cy="2188069"/>
            <a:chOff x="1060094" y="1166691"/>
            <a:chExt cx="1630664" cy="2613173"/>
          </a:xfrm>
          <a:solidFill>
            <a:srgbClr val="368882"/>
          </a:solidFill>
        </p:grpSpPr>
        <p:sp>
          <p:nvSpPr>
            <p:cNvPr id="23" name="任意多边形 22"/>
            <p:cNvSpPr/>
            <p:nvPr/>
          </p:nvSpPr>
          <p:spPr>
            <a:xfrm>
              <a:off x="1880172" y="1474986"/>
              <a:ext cx="256854" cy="2304878"/>
            </a:xfrm>
            <a:custGeom>
              <a:avLst/>
              <a:gdLst>
                <a:gd name="connsiteX0" fmla="*/ 161695 w 323391"/>
                <a:gd name="connsiteY0" fmla="*/ 0 h 1950138"/>
                <a:gd name="connsiteX1" fmla="*/ 323391 w 323391"/>
                <a:gd name="connsiteY1" fmla="*/ 1950138 h 1950138"/>
                <a:gd name="connsiteX2" fmla="*/ 0 w 323391"/>
                <a:gd name="connsiteY2" fmla="*/ 1950138 h 19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391" h="1950138">
                  <a:moveTo>
                    <a:pt x="161695" y="0"/>
                  </a:moveTo>
                  <a:lnTo>
                    <a:pt x="323391" y="1950138"/>
                  </a:lnTo>
                  <a:lnTo>
                    <a:pt x="0" y="19501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rot="15003712">
              <a:off x="1174776" y="1052009"/>
              <a:ext cx="1401300" cy="1630664"/>
            </a:xfrm>
            <a:custGeom>
              <a:avLst/>
              <a:gdLst>
                <a:gd name="connsiteX0" fmla="*/ 1919991 w 1919991"/>
                <a:gd name="connsiteY0" fmla="*/ 1642624 h 2234254"/>
                <a:gd name="connsiteX1" fmla="*/ 1908910 w 1919991"/>
                <a:gd name="connsiteY1" fmla="*/ 1673171 h 2234254"/>
                <a:gd name="connsiteX2" fmla="*/ 789344 w 1919991"/>
                <a:gd name="connsiteY2" fmla="*/ 1316202 h 2234254"/>
                <a:gd name="connsiteX3" fmla="*/ 25781 w 1919991"/>
                <a:gd name="connsiteY3" fmla="*/ 2234254 h 2234254"/>
                <a:gd name="connsiteX4" fmla="*/ 0 w 1919991"/>
                <a:gd name="connsiteY4" fmla="*/ 2214473 h 2234254"/>
                <a:gd name="connsiteX5" fmla="*/ 702524 w 1919991"/>
                <a:gd name="connsiteY5" fmla="*/ 1220209 h 2234254"/>
                <a:gd name="connsiteX6" fmla="*/ 702585 w 1919991"/>
                <a:gd name="connsiteY6" fmla="*/ 1220042 h 2234254"/>
                <a:gd name="connsiteX7" fmla="*/ 750593 w 1919991"/>
                <a:gd name="connsiteY7" fmla="*/ 0 h 2234254"/>
                <a:gd name="connsiteX8" fmla="*/ 783088 w 1919991"/>
                <a:gd name="connsiteY8" fmla="*/ 0 h 2234254"/>
                <a:gd name="connsiteX9" fmla="*/ 830234 w 1919991"/>
                <a:gd name="connsiteY9" fmla="*/ 1198091 h 223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9991" h="2234254">
                  <a:moveTo>
                    <a:pt x="1919991" y="1642624"/>
                  </a:moveTo>
                  <a:lnTo>
                    <a:pt x="1908910" y="1673171"/>
                  </a:lnTo>
                  <a:lnTo>
                    <a:pt x="789344" y="1316202"/>
                  </a:lnTo>
                  <a:lnTo>
                    <a:pt x="25781" y="2234254"/>
                  </a:lnTo>
                  <a:lnTo>
                    <a:pt x="0" y="2214473"/>
                  </a:lnTo>
                  <a:lnTo>
                    <a:pt x="702524" y="1220209"/>
                  </a:lnTo>
                  <a:lnTo>
                    <a:pt x="702585" y="1220042"/>
                  </a:lnTo>
                  <a:lnTo>
                    <a:pt x="750593" y="0"/>
                  </a:lnTo>
                  <a:lnTo>
                    <a:pt x="783088" y="0"/>
                  </a:lnTo>
                  <a:lnTo>
                    <a:pt x="830234" y="11980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636891" y="1744711"/>
            <a:ext cx="1096551" cy="1757246"/>
            <a:chOff x="1060095" y="1166690"/>
            <a:chExt cx="1630664" cy="2613174"/>
          </a:xfrm>
          <a:solidFill>
            <a:srgbClr val="368882"/>
          </a:solidFill>
        </p:grpSpPr>
        <p:sp>
          <p:nvSpPr>
            <p:cNvPr id="29" name="任意多边形 28"/>
            <p:cNvSpPr/>
            <p:nvPr/>
          </p:nvSpPr>
          <p:spPr>
            <a:xfrm>
              <a:off x="1880172" y="1474985"/>
              <a:ext cx="256854" cy="2304879"/>
            </a:xfrm>
            <a:custGeom>
              <a:avLst/>
              <a:gdLst>
                <a:gd name="connsiteX0" fmla="*/ 161695 w 323391"/>
                <a:gd name="connsiteY0" fmla="*/ 0 h 1950138"/>
                <a:gd name="connsiteX1" fmla="*/ 323391 w 323391"/>
                <a:gd name="connsiteY1" fmla="*/ 1950138 h 1950138"/>
                <a:gd name="connsiteX2" fmla="*/ 0 w 323391"/>
                <a:gd name="connsiteY2" fmla="*/ 1950138 h 19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391" h="1950138">
                  <a:moveTo>
                    <a:pt x="161695" y="0"/>
                  </a:moveTo>
                  <a:lnTo>
                    <a:pt x="323391" y="1950138"/>
                  </a:lnTo>
                  <a:lnTo>
                    <a:pt x="0" y="19501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15003712">
              <a:off x="1174776" y="1052009"/>
              <a:ext cx="1401301" cy="1630664"/>
            </a:xfrm>
            <a:custGeom>
              <a:avLst/>
              <a:gdLst>
                <a:gd name="connsiteX0" fmla="*/ 1919991 w 1919991"/>
                <a:gd name="connsiteY0" fmla="*/ 1642624 h 2234254"/>
                <a:gd name="connsiteX1" fmla="*/ 1908910 w 1919991"/>
                <a:gd name="connsiteY1" fmla="*/ 1673171 h 2234254"/>
                <a:gd name="connsiteX2" fmla="*/ 789344 w 1919991"/>
                <a:gd name="connsiteY2" fmla="*/ 1316202 h 2234254"/>
                <a:gd name="connsiteX3" fmla="*/ 25781 w 1919991"/>
                <a:gd name="connsiteY3" fmla="*/ 2234254 h 2234254"/>
                <a:gd name="connsiteX4" fmla="*/ 0 w 1919991"/>
                <a:gd name="connsiteY4" fmla="*/ 2214473 h 2234254"/>
                <a:gd name="connsiteX5" fmla="*/ 702524 w 1919991"/>
                <a:gd name="connsiteY5" fmla="*/ 1220209 h 2234254"/>
                <a:gd name="connsiteX6" fmla="*/ 702585 w 1919991"/>
                <a:gd name="connsiteY6" fmla="*/ 1220042 h 2234254"/>
                <a:gd name="connsiteX7" fmla="*/ 750593 w 1919991"/>
                <a:gd name="connsiteY7" fmla="*/ 0 h 2234254"/>
                <a:gd name="connsiteX8" fmla="*/ 783088 w 1919991"/>
                <a:gd name="connsiteY8" fmla="*/ 0 h 2234254"/>
                <a:gd name="connsiteX9" fmla="*/ 830234 w 1919991"/>
                <a:gd name="connsiteY9" fmla="*/ 1198091 h 223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9991" h="2234254">
                  <a:moveTo>
                    <a:pt x="1919991" y="1642624"/>
                  </a:moveTo>
                  <a:lnTo>
                    <a:pt x="1908910" y="1673171"/>
                  </a:lnTo>
                  <a:lnTo>
                    <a:pt x="789344" y="1316202"/>
                  </a:lnTo>
                  <a:lnTo>
                    <a:pt x="25781" y="2234254"/>
                  </a:lnTo>
                  <a:lnTo>
                    <a:pt x="0" y="2214473"/>
                  </a:lnTo>
                  <a:lnTo>
                    <a:pt x="702524" y="1220209"/>
                  </a:lnTo>
                  <a:lnTo>
                    <a:pt x="702585" y="1220042"/>
                  </a:lnTo>
                  <a:lnTo>
                    <a:pt x="750593" y="0"/>
                  </a:lnTo>
                  <a:lnTo>
                    <a:pt x="783088" y="0"/>
                  </a:lnTo>
                  <a:lnTo>
                    <a:pt x="830234" y="11980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42722" y="2382490"/>
            <a:ext cx="698567" cy="1119467"/>
            <a:chOff x="1060093" y="1166692"/>
            <a:chExt cx="1630664" cy="2613172"/>
          </a:xfrm>
          <a:solidFill>
            <a:srgbClr val="368882"/>
          </a:solidFill>
        </p:grpSpPr>
        <p:sp>
          <p:nvSpPr>
            <p:cNvPr id="38" name="任意多边形 37"/>
            <p:cNvSpPr/>
            <p:nvPr/>
          </p:nvSpPr>
          <p:spPr>
            <a:xfrm>
              <a:off x="1880172" y="1474985"/>
              <a:ext cx="256855" cy="2304879"/>
            </a:xfrm>
            <a:custGeom>
              <a:avLst/>
              <a:gdLst>
                <a:gd name="connsiteX0" fmla="*/ 161695 w 323391"/>
                <a:gd name="connsiteY0" fmla="*/ 0 h 1950138"/>
                <a:gd name="connsiteX1" fmla="*/ 323391 w 323391"/>
                <a:gd name="connsiteY1" fmla="*/ 1950138 h 1950138"/>
                <a:gd name="connsiteX2" fmla="*/ 0 w 323391"/>
                <a:gd name="connsiteY2" fmla="*/ 1950138 h 19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391" h="1950138">
                  <a:moveTo>
                    <a:pt x="161695" y="0"/>
                  </a:moveTo>
                  <a:lnTo>
                    <a:pt x="323391" y="1950138"/>
                  </a:lnTo>
                  <a:lnTo>
                    <a:pt x="0" y="19501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15003712">
              <a:off x="1174775" y="1052010"/>
              <a:ext cx="1401299" cy="1630664"/>
            </a:xfrm>
            <a:custGeom>
              <a:avLst/>
              <a:gdLst>
                <a:gd name="connsiteX0" fmla="*/ 1919991 w 1919991"/>
                <a:gd name="connsiteY0" fmla="*/ 1642624 h 2234254"/>
                <a:gd name="connsiteX1" fmla="*/ 1908910 w 1919991"/>
                <a:gd name="connsiteY1" fmla="*/ 1673171 h 2234254"/>
                <a:gd name="connsiteX2" fmla="*/ 789344 w 1919991"/>
                <a:gd name="connsiteY2" fmla="*/ 1316202 h 2234254"/>
                <a:gd name="connsiteX3" fmla="*/ 25781 w 1919991"/>
                <a:gd name="connsiteY3" fmla="*/ 2234254 h 2234254"/>
                <a:gd name="connsiteX4" fmla="*/ 0 w 1919991"/>
                <a:gd name="connsiteY4" fmla="*/ 2214473 h 2234254"/>
                <a:gd name="connsiteX5" fmla="*/ 702524 w 1919991"/>
                <a:gd name="connsiteY5" fmla="*/ 1220209 h 2234254"/>
                <a:gd name="connsiteX6" fmla="*/ 702585 w 1919991"/>
                <a:gd name="connsiteY6" fmla="*/ 1220042 h 2234254"/>
                <a:gd name="connsiteX7" fmla="*/ 750593 w 1919991"/>
                <a:gd name="connsiteY7" fmla="*/ 0 h 2234254"/>
                <a:gd name="connsiteX8" fmla="*/ 783088 w 1919991"/>
                <a:gd name="connsiteY8" fmla="*/ 0 h 2234254"/>
                <a:gd name="connsiteX9" fmla="*/ 830234 w 1919991"/>
                <a:gd name="connsiteY9" fmla="*/ 1198091 h 223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9991" h="2234254">
                  <a:moveTo>
                    <a:pt x="1919991" y="1642624"/>
                  </a:moveTo>
                  <a:lnTo>
                    <a:pt x="1908910" y="1673171"/>
                  </a:lnTo>
                  <a:lnTo>
                    <a:pt x="789344" y="1316202"/>
                  </a:lnTo>
                  <a:lnTo>
                    <a:pt x="25781" y="2234254"/>
                  </a:lnTo>
                  <a:lnTo>
                    <a:pt x="0" y="2214473"/>
                  </a:lnTo>
                  <a:lnTo>
                    <a:pt x="702524" y="1220209"/>
                  </a:lnTo>
                  <a:lnTo>
                    <a:pt x="702585" y="1220042"/>
                  </a:lnTo>
                  <a:lnTo>
                    <a:pt x="750593" y="0"/>
                  </a:lnTo>
                  <a:lnTo>
                    <a:pt x="783088" y="0"/>
                  </a:lnTo>
                  <a:lnTo>
                    <a:pt x="830234" y="11980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4316342" y="1472119"/>
            <a:ext cx="423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rgbClr val="4BA77B"/>
              </a:buClr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Youth means a temperamental predominance of courage over timidity, of the appetite for adventure over the love of ease. </a:t>
            </a:r>
          </a:p>
        </p:txBody>
      </p:sp>
      <p:sp>
        <p:nvSpPr>
          <p:cNvPr id="44" name="矩形 43"/>
          <p:cNvSpPr/>
          <p:nvPr/>
        </p:nvSpPr>
        <p:spPr>
          <a:xfrm>
            <a:off x="4316342" y="2119695"/>
            <a:ext cx="423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rgbClr val="4BA77B"/>
              </a:buClr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Youth means a temperamental predominance of courage over timidity, of the appetite for adventure over the love of ease. </a:t>
            </a:r>
          </a:p>
        </p:txBody>
      </p:sp>
      <p:sp>
        <p:nvSpPr>
          <p:cNvPr id="45" name="矩形 44"/>
          <p:cNvSpPr/>
          <p:nvPr/>
        </p:nvSpPr>
        <p:spPr>
          <a:xfrm>
            <a:off x="4316342" y="2767271"/>
            <a:ext cx="43139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rgbClr val="4BA77B"/>
              </a:buClr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Youth means a temperamental predominance of courage over timidity, of the appetite for adventure over the love of ease. </a:t>
            </a:r>
          </a:p>
        </p:txBody>
      </p:sp>
    </p:spTree>
    <p:extLst>
      <p:ext uri="{BB962C8B-B14F-4D97-AF65-F5344CB8AC3E}">
        <p14:creationId xmlns:p14="http://schemas.microsoft.com/office/powerpoint/2010/main" val="394289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" fill="hold" grpId="0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825"/>
                                </p:stCondLst>
                                <p:childTnLst>
                                  <p:par>
                                    <p:cTn id="4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43" grpId="0"/>
          <p:bldP spid="44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825"/>
                                </p:stCondLst>
                                <p:childTnLst>
                                  <p:par>
                                    <p:cTn id="4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43" grpId="0"/>
          <p:bldP spid="44" grpId="0"/>
          <p:bldP spid="4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4" name="矩形 3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03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2245851">
            <a:off x="6253977" y="415445"/>
            <a:ext cx="1421580" cy="4558864"/>
            <a:chOff x="5816596" y="1041010"/>
            <a:chExt cx="1116568" cy="3580721"/>
          </a:xfrm>
        </p:grpSpPr>
        <p:sp>
          <p:nvSpPr>
            <p:cNvPr id="49" name="圆角矩形 48"/>
            <p:cNvSpPr/>
            <p:nvPr/>
          </p:nvSpPr>
          <p:spPr>
            <a:xfrm>
              <a:off x="6194619" y="1041010"/>
              <a:ext cx="482113" cy="422032"/>
            </a:xfrm>
            <a:custGeom>
              <a:avLst/>
              <a:gdLst>
                <a:gd name="connsiteX0" fmla="*/ 0 w 482112"/>
                <a:gd name="connsiteY0" fmla="*/ 211016 h 422031"/>
                <a:gd name="connsiteX1" fmla="*/ 211016 w 482112"/>
                <a:gd name="connsiteY1" fmla="*/ 0 h 422031"/>
                <a:gd name="connsiteX2" fmla="*/ 271097 w 482112"/>
                <a:gd name="connsiteY2" fmla="*/ 0 h 422031"/>
                <a:gd name="connsiteX3" fmla="*/ 482113 w 482112"/>
                <a:gd name="connsiteY3" fmla="*/ 211016 h 422031"/>
                <a:gd name="connsiteX4" fmla="*/ 482112 w 482112"/>
                <a:gd name="connsiteY4" fmla="*/ 211016 h 422031"/>
                <a:gd name="connsiteX5" fmla="*/ 271096 w 482112"/>
                <a:gd name="connsiteY5" fmla="*/ 422032 h 422031"/>
                <a:gd name="connsiteX6" fmla="*/ 211016 w 482112"/>
                <a:gd name="connsiteY6" fmla="*/ 422031 h 422031"/>
                <a:gd name="connsiteX7" fmla="*/ 0 w 482112"/>
                <a:gd name="connsiteY7" fmla="*/ 211015 h 422031"/>
                <a:gd name="connsiteX8" fmla="*/ 0 w 482112"/>
                <a:gd name="connsiteY8" fmla="*/ 211016 h 422031"/>
                <a:gd name="connsiteX0" fmla="*/ 0 w 482113"/>
                <a:gd name="connsiteY0" fmla="*/ 211016 h 422032"/>
                <a:gd name="connsiteX1" fmla="*/ 211016 w 482113"/>
                <a:gd name="connsiteY1" fmla="*/ 0 h 422032"/>
                <a:gd name="connsiteX2" fmla="*/ 271097 w 482113"/>
                <a:gd name="connsiteY2" fmla="*/ 0 h 422032"/>
                <a:gd name="connsiteX3" fmla="*/ 482113 w 482113"/>
                <a:gd name="connsiteY3" fmla="*/ 211016 h 422032"/>
                <a:gd name="connsiteX4" fmla="*/ 482112 w 482113"/>
                <a:gd name="connsiteY4" fmla="*/ 211016 h 422032"/>
                <a:gd name="connsiteX5" fmla="*/ 431264 w 482113"/>
                <a:gd name="connsiteY5" fmla="*/ 337625 h 422032"/>
                <a:gd name="connsiteX6" fmla="*/ 271096 w 482113"/>
                <a:gd name="connsiteY6" fmla="*/ 422032 h 422032"/>
                <a:gd name="connsiteX7" fmla="*/ 211016 w 482113"/>
                <a:gd name="connsiteY7" fmla="*/ 422031 h 422032"/>
                <a:gd name="connsiteX8" fmla="*/ 0 w 482113"/>
                <a:gd name="connsiteY8" fmla="*/ 211015 h 422032"/>
                <a:gd name="connsiteX9" fmla="*/ 0 w 482113"/>
                <a:gd name="connsiteY9" fmla="*/ 211016 h 422032"/>
                <a:gd name="connsiteX0" fmla="*/ 0 w 482113"/>
                <a:gd name="connsiteY0" fmla="*/ 211016 h 422032"/>
                <a:gd name="connsiteX1" fmla="*/ 211016 w 482113"/>
                <a:gd name="connsiteY1" fmla="*/ 0 h 422032"/>
                <a:gd name="connsiteX2" fmla="*/ 271097 w 482113"/>
                <a:gd name="connsiteY2" fmla="*/ 0 h 422032"/>
                <a:gd name="connsiteX3" fmla="*/ 482113 w 482113"/>
                <a:gd name="connsiteY3" fmla="*/ 211016 h 422032"/>
                <a:gd name="connsiteX4" fmla="*/ 482112 w 482113"/>
                <a:gd name="connsiteY4" fmla="*/ 211016 h 422032"/>
                <a:gd name="connsiteX5" fmla="*/ 389061 w 482113"/>
                <a:gd name="connsiteY5" fmla="*/ 330591 h 422032"/>
                <a:gd name="connsiteX6" fmla="*/ 271096 w 482113"/>
                <a:gd name="connsiteY6" fmla="*/ 422032 h 422032"/>
                <a:gd name="connsiteX7" fmla="*/ 211016 w 482113"/>
                <a:gd name="connsiteY7" fmla="*/ 422031 h 422032"/>
                <a:gd name="connsiteX8" fmla="*/ 0 w 482113"/>
                <a:gd name="connsiteY8" fmla="*/ 211015 h 422032"/>
                <a:gd name="connsiteX9" fmla="*/ 0 w 482113"/>
                <a:gd name="connsiteY9" fmla="*/ 211016 h 422032"/>
                <a:gd name="connsiteX0" fmla="*/ 272 w 482385"/>
                <a:gd name="connsiteY0" fmla="*/ 211016 h 422032"/>
                <a:gd name="connsiteX1" fmla="*/ 211288 w 482385"/>
                <a:gd name="connsiteY1" fmla="*/ 0 h 422032"/>
                <a:gd name="connsiteX2" fmla="*/ 271369 w 482385"/>
                <a:gd name="connsiteY2" fmla="*/ 0 h 422032"/>
                <a:gd name="connsiteX3" fmla="*/ 482385 w 482385"/>
                <a:gd name="connsiteY3" fmla="*/ 211016 h 422032"/>
                <a:gd name="connsiteX4" fmla="*/ 482384 w 482385"/>
                <a:gd name="connsiteY4" fmla="*/ 211016 h 422032"/>
                <a:gd name="connsiteX5" fmla="*/ 389333 w 482385"/>
                <a:gd name="connsiteY5" fmla="*/ 330591 h 422032"/>
                <a:gd name="connsiteX6" fmla="*/ 271368 w 482385"/>
                <a:gd name="connsiteY6" fmla="*/ 422032 h 422032"/>
                <a:gd name="connsiteX7" fmla="*/ 211288 w 482385"/>
                <a:gd name="connsiteY7" fmla="*/ 422031 h 422032"/>
                <a:gd name="connsiteX8" fmla="*/ 23573 w 482385"/>
                <a:gd name="connsiteY8" fmla="*/ 295421 h 422032"/>
                <a:gd name="connsiteX9" fmla="*/ 272 w 482385"/>
                <a:gd name="connsiteY9" fmla="*/ 211015 h 422032"/>
                <a:gd name="connsiteX10" fmla="*/ 272 w 482385"/>
                <a:gd name="connsiteY10" fmla="*/ 211016 h 422032"/>
                <a:gd name="connsiteX0" fmla="*/ 0 w 482113"/>
                <a:gd name="connsiteY0" fmla="*/ 211016 h 422032"/>
                <a:gd name="connsiteX1" fmla="*/ 211016 w 482113"/>
                <a:gd name="connsiteY1" fmla="*/ 0 h 422032"/>
                <a:gd name="connsiteX2" fmla="*/ 271097 w 482113"/>
                <a:gd name="connsiteY2" fmla="*/ 0 h 422032"/>
                <a:gd name="connsiteX3" fmla="*/ 482113 w 482113"/>
                <a:gd name="connsiteY3" fmla="*/ 211016 h 422032"/>
                <a:gd name="connsiteX4" fmla="*/ 482112 w 482113"/>
                <a:gd name="connsiteY4" fmla="*/ 211016 h 422032"/>
                <a:gd name="connsiteX5" fmla="*/ 389061 w 482113"/>
                <a:gd name="connsiteY5" fmla="*/ 330591 h 422032"/>
                <a:gd name="connsiteX6" fmla="*/ 271096 w 482113"/>
                <a:gd name="connsiteY6" fmla="*/ 422032 h 422032"/>
                <a:gd name="connsiteX7" fmla="*/ 211016 w 482113"/>
                <a:gd name="connsiteY7" fmla="*/ 422031 h 422032"/>
                <a:gd name="connsiteX8" fmla="*/ 100673 w 482113"/>
                <a:gd name="connsiteY8" fmla="*/ 288387 h 422032"/>
                <a:gd name="connsiteX9" fmla="*/ 0 w 482113"/>
                <a:gd name="connsiteY9" fmla="*/ 211015 h 422032"/>
                <a:gd name="connsiteX10" fmla="*/ 0 w 482113"/>
                <a:gd name="connsiteY10" fmla="*/ 211016 h 422032"/>
                <a:gd name="connsiteX0" fmla="*/ 0 w 482113"/>
                <a:gd name="connsiteY0" fmla="*/ 211016 h 422032"/>
                <a:gd name="connsiteX1" fmla="*/ 211016 w 482113"/>
                <a:gd name="connsiteY1" fmla="*/ 0 h 422032"/>
                <a:gd name="connsiteX2" fmla="*/ 271097 w 482113"/>
                <a:gd name="connsiteY2" fmla="*/ 0 h 422032"/>
                <a:gd name="connsiteX3" fmla="*/ 482113 w 482113"/>
                <a:gd name="connsiteY3" fmla="*/ 211016 h 422032"/>
                <a:gd name="connsiteX4" fmla="*/ 461010 w 482113"/>
                <a:gd name="connsiteY4" fmla="*/ 218050 h 422032"/>
                <a:gd name="connsiteX5" fmla="*/ 389061 w 482113"/>
                <a:gd name="connsiteY5" fmla="*/ 330591 h 422032"/>
                <a:gd name="connsiteX6" fmla="*/ 271096 w 482113"/>
                <a:gd name="connsiteY6" fmla="*/ 422032 h 422032"/>
                <a:gd name="connsiteX7" fmla="*/ 211016 w 482113"/>
                <a:gd name="connsiteY7" fmla="*/ 422031 h 422032"/>
                <a:gd name="connsiteX8" fmla="*/ 100673 w 482113"/>
                <a:gd name="connsiteY8" fmla="*/ 288387 h 422032"/>
                <a:gd name="connsiteX9" fmla="*/ 0 w 482113"/>
                <a:gd name="connsiteY9" fmla="*/ 211015 h 422032"/>
                <a:gd name="connsiteX10" fmla="*/ 0 w 482113"/>
                <a:gd name="connsiteY10" fmla="*/ 211016 h 422032"/>
                <a:gd name="connsiteX0" fmla="*/ 7033 w 482113"/>
                <a:gd name="connsiteY0" fmla="*/ 203983 h 422032"/>
                <a:gd name="connsiteX1" fmla="*/ 211016 w 482113"/>
                <a:gd name="connsiteY1" fmla="*/ 0 h 422032"/>
                <a:gd name="connsiteX2" fmla="*/ 271097 w 482113"/>
                <a:gd name="connsiteY2" fmla="*/ 0 h 422032"/>
                <a:gd name="connsiteX3" fmla="*/ 482113 w 482113"/>
                <a:gd name="connsiteY3" fmla="*/ 211016 h 422032"/>
                <a:gd name="connsiteX4" fmla="*/ 461010 w 482113"/>
                <a:gd name="connsiteY4" fmla="*/ 218050 h 422032"/>
                <a:gd name="connsiteX5" fmla="*/ 389061 w 482113"/>
                <a:gd name="connsiteY5" fmla="*/ 330591 h 422032"/>
                <a:gd name="connsiteX6" fmla="*/ 271096 w 482113"/>
                <a:gd name="connsiteY6" fmla="*/ 422032 h 422032"/>
                <a:gd name="connsiteX7" fmla="*/ 211016 w 482113"/>
                <a:gd name="connsiteY7" fmla="*/ 422031 h 422032"/>
                <a:gd name="connsiteX8" fmla="*/ 100673 w 482113"/>
                <a:gd name="connsiteY8" fmla="*/ 288387 h 422032"/>
                <a:gd name="connsiteX9" fmla="*/ 0 w 482113"/>
                <a:gd name="connsiteY9" fmla="*/ 211015 h 422032"/>
                <a:gd name="connsiteX10" fmla="*/ 7033 w 482113"/>
                <a:gd name="connsiteY10" fmla="*/ 203983 h 42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113" h="422032">
                  <a:moveTo>
                    <a:pt x="7033" y="203983"/>
                  </a:moveTo>
                  <a:cubicBezTo>
                    <a:pt x="7033" y="87442"/>
                    <a:pt x="94475" y="0"/>
                    <a:pt x="211016" y="0"/>
                  </a:cubicBezTo>
                  <a:lnTo>
                    <a:pt x="271097" y="0"/>
                  </a:lnTo>
                  <a:cubicBezTo>
                    <a:pt x="387638" y="0"/>
                    <a:pt x="482113" y="94475"/>
                    <a:pt x="482113" y="211016"/>
                  </a:cubicBezTo>
                  <a:lnTo>
                    <a:pt x="461010" y="218050"/>
                  </a:lnTo>
                  <a:cubicBezTo>
                    <a:pt x="452535" y="239151"/>
                    <a:pt x="424230" y="295422"/>
                    <a:pt x="389061" y="330591"/>
                  </a:cubicBezTo>
                  <a:cubicBezTo>
                    <a:pt x="353892" y="365760"/>
                    <a:pt x="307804" y="407964"/>
                    <a:pt x="271096" y="422032"/>
                  </a:cubicBezTo>
                  <a:lnTo>
                    <a:pt x="211016" y="422031"/>
                  </a:lnTo>
                  <a:cubicBezTo>
                    <a:pt x="169717" y="400929"/>
                    <a:pt x="135842" y="323556"/>
                    <a:pt x="100673" y="288387"/>
                  </a:cubicBezTo>
                  <a:cubicBezTo>
                    <a:pt x="65504" y="253218"/>
                    <a:pt x="3884" y="225083"/>
                    <a:pt x="0" y="211015"/>
                  </a:cubicBezTo>
                  <a:lnTo>
                    <a:pt x="7033" y="203983"/>
                  </a:lnTo>
                  <a:close/>
                </a:path>
              </a:pathLst>
            </a:custGeom>
            <a:solidFill>
              <a:srgbClr val="368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0800000">
              <a:off x="6059509" y="4196727"/>
              <a:ext cx="617222" cy="42500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816596" y="3642936"/>
              <a:ext cx="1116568" cy="714778"/>
            </a:xfrm>
            <a:custGeom>
              <a:avLst/>
              <a:gdLst>
                <a:gd name="connsiteX0" fmla="*/ 0 w 1130635"/>
                <a:gd name="connsiteY0" fmla="*/ 0 h 456996"/>
                <a:gd name="connsiteX1" fmla="*/ 1130635 w 1130635"/>
                <a:gd name="connsiteY1" fmla="*/ 0 h 456996"/>
                <a:gd name="connsiteX2" fmla="*/ 1130635 w 1130635"/>
                <a:gd name="connsiteY2" fmla="*/ 456996 h 456996"/>
                <a:gd name="connsiteX3" fmla="*/ 0 w 1130635"/>
                <a:gd name="connsiteY3" fmla="*/ 456996 h 456996"/>
                <a:gd name="connsiteX4" fmla="*/ 0 w 1130635"/>
                <a:gd name="connsiteY4" fmla="*/ 0 h 456996"/>
                <a:gd name="connsiteX0" fmla="*/ 0 w 1130635"/>
                <a:gd name="connsiteY0" fmla="*/ 204 h 457200"/>
                <a:gd name="connsiteX1" fmla="*/ 565480 w 1130635"/>
                <a:gd name="connsiteY1" fmla="*/ 0 h 457200"/>
                <a:gd name="connsiteX2" fmla="*/ 1130635 w 1130635"/>
                <a:gd name="connsiteY2" fmla="*/ 204 h 457200"/>
                <a:gd name="connsiteX3" fmla="*/ 1130635 w 1130635"/>
                <a:gd name="connsiteY3" fmla="*/ 457200 h 457200"/>
                <a:gd name="connsiteX4" fmla="*/ 0 w 1130635"/>
                <a:gd name="connsiteY4" fmla="*/ 457200 h 457200"/>
                <a:gd name="connsiteX5" fmla="*/ 0 w 1130635"/>
                <a:gd name="connsiteY5" fmla="*/ 204 h 457200"/>
                <a:gd name="connsiteX0" fmla="*/ 0 w 1130635"/>
                <a:gd name="connsiteY0" fmla="*/ 264221 h 721217"/>
                <a:gd name="connsiteX1" fmla="*/ 501086 w 1130635"/>
                <a:gd name="connsiteY1" fmla="*/ 0 h 721217"/>
                <a:gd name="connsiteX2" fmla="*/ 1130635 w 1130635"/>
                <a:gd name="connsiteY2" fmla="*/ 264221 h 721217"/>
                <a:gd name="connsiteX3" fmla="*/ 1130635 w 1130635"/>
                <a:gd name="connsiteY3" fmla="*/ 721217 h 721217"/>
                <a:gd name="connsiteX4" fmla="*/ 0 w 1130635"/>
                <a:gd name="connsiteY4" fmla="*/ 721217 h 721217"/>
                <a:gd name="connsiteX5" fmla="*/ 0 w 1130635"/>
                <a:gd name="connsiteY5" fmla="*/ 264221 h 721217"/>
                <a:gd name="connsiteX0" fmla="*/ 0 w 1130635"/>
                <a:gd name="connsiteY0" fmla="*/ 264221 h 721217"/>
                <a:gd name="connsiteX1" fmla="*/ 501086 w 1130635"/>
                <a:gd name="connsiteY1" fmla="*/ 0 h 721217"/>
                <a:gd name="connsiteX2" fmla="*/ 1130635 w 1130635"/>
                <a:gd name="connsiteY2" fmla="*/ 264221 h 721217"/>
                <a:gd name="connsiteX3" fmla="*/ 1130635 w 1130635"/>
                <a:gd name="connsiteY3" fmla="*/ 721217 h 721217"/>
                <a:gd name="connsiteX4" fmla="*/ 354169 w 1130635"/>
                <a:gd name="connsiteY4" fmla="*/ 714778 h 721217"/>
                <a:gd name="connsiteX5" fmla="*/ 0 w 1130635"/>
                <a:gd name="connsiteY5" fmla="*/ 264221 h 721217"/>
                <a:gd name="connsiteX0" fmla="*/ 0 w 1130635"/>
                <a:gd name="connsiteY0" fmla="*/ 264221 h 714778"/>
                <a:gd name="connsiteX1" fmla="*/ 501086 w 1130635"/>
                <a:gd name="connsiteY1" fmla="*/ 0 h 714778"/>
                <a:gd name="connsiteX2" fmla="*/ 1130635 w 1130635"/>
                <a:gd name="connsiteY2" fmla="*/ 264221 h 714778"/>
                <a:gd name="connsiteX3" fmla="*/ 757148 w 1130635"/>
                <a:gd name="connsiteY3" fmla="*/ 708338 h 714778"/>
                <a:gd name="connsiteX4" fmla="*/ 354169 w 1130635"/>
                <a:gd name="connsiteY4" fmla="*/ 714778 h 714778"/>
                <a:gd name="connsiteX5" fmla="*/ 0 w 1130635"/>
                <a:gd name="connsiteY5" fmla="*/ 264221 h 714778"/>
                <a:gd name="connsiteX0" fmla="*/ 0 w 1130635"/>
                <a:gd name="connsiteY0" fmla="*/ 264221 h 714778"/>
                <a:gd name="connsiteX1" fmla="*/ 501086 w 1130635"/>
                <a:gd name="connsiteY1" fmla="*/ 0 h 714778"/>
                <a:gd name="connsiteX2" fmla="*/ 984044 w 1130635"/>
                <a:gd name="connsiteY2" fmla="*/ 206063 h 714778"/>
                <a:gd name="connsiteX3" fmla="*/ 1130635 w 1130635"/>
                <a:gd name="connsiteY3" fmla="*/ 264221 h 714778"/>
                <a:gd name="connsiteX4" fmla="*/ 757148 w 1130635"/>
                <a:gd name="connsiteY4" fmla="*/ 708338 h 714778"/>
                <a:gd name="connsiteX5" fmla="*/ 354169 w 1130635"/>
                <a:gd name="connsiteY5" fmla="*/ 714778 h 714778"/>
                <a:gd name="connsiteX6" fmla="*/ 0 w 1130635"/>
                <a:gd name="connsiteY6" fmla="*/ 264221 h 714778"/>
                <a:gd name="connsiteX0" fmla="*/ 0 w 1130635"/>
                <a:gd name="connsiteY0" fmla="*/ 264221 h 714778"/>
                <a:gd name="connsiteX1" fmla="*/ 501086 w 1130635"/>
                <a:gd name="connsiteY1" fmla="*/ 0 h 714778"/>
                <a:gd name="connsiteX2" fmla="*/ 1035559 w 1130635"/>
                <a:gd name="connsiteY2" fmla="*/ 83714 h 714778"/>
                <a:gd name="connsiteX3" fmla="*/ 1130635 w 1130635"/>
                <a:gd name="connsiteY3" fmla="*/ 264221 h 714778"/>
                <a:gd name="connsiteX4" fmla="*/ 757148 w 1130635"/>
                <a:gd name="connsiteY4" fmla="*/ 708338 h 714778"/>
                <a:gd name="connsiteX5" fmla="*/ 354169 w 1130635"/>
                <a:gd name="connsiteY5" fmla="*/ 714778 h 714778"/>
                <a:gd name="connsiteX6" fmla="*/ 0 w 1130635"/>
                <a:gd name="connsiteY6" fmla="*/ 264221 h 714778"/>
                <a:gd name="connsiteX0" fmla="*/ 0 w 1130635"/>
                <a:gd name="connsiteY0" fmla="*/ 264221 h 714778"/>
                <a:gd name="connsiteX1" fmla="*/ 179114 w 1130635"/>
                <a:gd name="connsiteY1" fmla="*/ 154548 h 714778"/>
                <a:gd name="connsiteX2" fmla="*/ 501086 w 1130635"/>
                <a:gd name="connsiteY2" fmla="*/ 0 h 714778"/>
                <a:gd name="connsiteX3" fmla="*/ 1035559 w 1130635"/>
                <a:gd name="connsiteY3" fmla="*/ 83714 h 714778"/>
                <a:gd name="connsiteX4" fmla="*/ 1130635 w 1130635"/>
                <a:gd name="connsiteY4" fmla="*/ 264221 h 714778"/>
                <a:gd name="connsiteX5" fmla="*/ 757148 w 1130635"/>
                <a:gd name="connsiteY5" fmla="*/ 708338 h 714778"/>
                <a:gd name="connsiteX6" fmla="*/ 354169 w 1130635"/>
                <a:gd name="connsiteY6" fmla="*/ 714778 h 714778"/>
                <a:gd name="connsiteX7" fmla="*/ 0 w 1130635"/>
                <a:gd name="connsiteY7" fmla="*/ 264221 h 714778"/>
                <a:gd name="connsiteX0" fmla="*/ 0 w 1130635"/>
                <a:gd name="connsiteY0" fmla="*/ 264221 h 714778"/>
                <a:gd name="connsiteX1" fmla="*/ 82523 w 1130635"/>
                <a:gd name="connsiteY1" fmla="*/ 83714 h 714778"/>
                <a:gd name="connsiteX2" fmla="*/ 501086 w 1130635"/>
                <a:gd name="connsiteY2" fmla="*/ 0 h 714778"/>
                <a:gd name="connsiteX3" fmla="*/ 1035559 w 1130635"/>
                <a:gd name="connsiteY3" fmla="*/ 83714 h 714778"/>
                <a:gd name="connsiteX4" fmla="*/ 1130635 w 1130635"/>
                <a:gd name="connsiteY4" fmla="*/ 264221 h 714778"/>
                <a:gd name="connsiteX5" fmla="*/ 757148 w 1130635"/>
                <a:gd name="connsiteY5" fmla="*/ 708338 h 714778"/>
                <a:gd name="connsiteX6" fmla="*/ 354169 w 1130635"/>
                <a:gd name="connsiteY6" fmla="*/ 714778 h 714778"/>
                <a:gd name="connsiteX7" fmla="*/ 0 w 1130635"/>
                <a:gd name="connsiteY7" fmla="*/ 264221 h 714778"/>
                <a:gd name="connsiteX0" fmla="*/ 0 w 1137074"/>
                <a:gd name="connsiteY0" fmla="*/ 264221 h 714778"/>
                <a:gd name="connsiteX1" fmla="*/ 82523 w 1137074"/>
                <a:gd name="connsiteY1" fmla="*/ 83714 h 714778"/>
                <a:gd name="connsiteX2" fmla="*/ 501086 w 1137074"/>
                <a:gd name="connsiteY2" fmla="*/ 0 h 714778"/>
                <a:gd name="connsiteX3" fmla="*/ 1035559 w 1137074"/>
                <a:gd name="connsiteY3" fmla="*/ 83714 h 714778"/>
                <a:gd name="connsiteX4" fmla="*/ 1137074 w 1137074"/>
                <a:gd name="connsiteY4" fmla="*/ 257782 h 714778"/>
                <a:gd name="connsiteX5" fmla="*/ 757148 w 1137074"/>
                <a:gd name="connsiteY5" fmla="*/ 708338 h 714778"/>
                <a:gd name="connsiteX6" fmla="*/ 354169 w 1137074"/>
                <a:gd name="connsiteY6" fmla="*/ 714778 h 714778"/>
                <a:gd name="connsiteX7" fmla="*/ 0 w 1137074"/>
                <a:gd name="connsiteY7" fmla="*/ 264221 h 71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7074" h="714778">
                  <a:moveTo>
                    <a:pt x="0" y="264221"/>
                  </a:moveTo>
                  <a:lnTo>
                    <a:pt x="82523" y="83714"/>
                  </a:lnTo>
                  <a:lnTo>
                    <a:pt x="501086" y="0"/>
                  </a:lnTo>
                  <a:lnTo>
                    <a:pt x="1035559" y="83714"/>
                  </a:lnTo>
                  <a:lnTo>
                    <a:pt x="1137074" y="257782"/>
                  </a:lnTo>
                  <a:lnTo>
                    <a:pt x="757148" y="708338"/>
                  </a:lnTo>
                  <a:lnTo>
                    <a:pt x="354169" y="714778"/>
                  </a:lnTo>
                  <a:lnTo>
                    <a:pt x="0" y="264221"/>
                  </a:lnTo>
                  <a:close/>
                </a:path>
              </a:pathLst>
            </a:custGeom>
            <a:gradFill flip="none" rotWithShape="1">
              <a:gsLst>
                <a:gs pos="93793">
                  <a:srgbClr val="E9C58D"/>
                </a:gs>
                <a:gs pos="25000">
                  <a:schemeClr val="accent2">
                    <a:lumMod val="20000"/>
                    <a:lumOff val="80000"/>
                  </a:schemeClr>
                </a:gs>
                <a:gs pos="69000">
                  <a:srgbClr val="F8DDB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5816596" y="1196830"/>
              <a:ext cx="527697" cy="2717031"/>
            </a:xfrm>
            <a:custGeom>
              <a:avLst/>
              <a:gdLst>
                <a:gd name="connsiteX0" fmla="*/ 527697 w 527697"/>
                <a:gd name="connsiteY0" fmla="*/ 0 h 2717031"/>
                <a:gd name="connsiteX1" fmla="*/ 419507 w 527697"/>
                <a:gd name="connsiteY1" fmla="*/ 2656011 h 2717031"/>
                <a:gd name="connsiteX2" fmla="*/ 414524 w 527697"/>
                <a:gd name="connsiteY2" fmla="*/ 2650163 h 2717031"/>
                <a:gd name="connsiteX3" fmla="*/ 131814 w 527697"/>
                <a:gd name="connsiteY3" fmla="*/ 2601109 h 2717031"/>
                <a:gd name="connsiteX4" fmla="*/ 11649 w 527697"/>
                <a:gd name="connsiteY4" fmla="*/ 2696568 h 2717031"/>
                <a:gd name="connsiteX5" fmla="*/ 0 w 527697"/>
                <a:gd name="connsiteY5" fmla="*/ 2717031 h 2717031"/>
                <a:gd name="connsiteX6" fmla="*/ 388995 w 527697"/>
                <a:gd name="connsiteY6" fmla="*/ 31284 h 2717031"/>
                <a:gd name="connsiteX7" fmla="*/ 442820 w 527697"/>
                <a:gd name="connsiteY7" fmla="*/ 11565 h 2717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697" h="2717031">
                  <a:moveTo>
                    <a:pt x="527697" y="0"/>
                  </a:moveTo>
                  <a:lnTo>
                    <a:pt x="419507" y="2656011"/>
                  </a:lnTo>
                  <a:lnTo>
                    <a:pt x="414524" y="2650163"/>
                  </a:lnTo>
                  <a:cubicBezTo>
                    <a:pt x="343432" y="2582338"/>
                    <a:pt x="232846" y="2559654"/>
                    <a:pt x="131814" y="2601109"/>
                  </a:cubicBezTo>
                  <a:cubicBezTo>
                    <a:pt x="81298" y="2621836"/>
                    <a:pt x="40344" y="2655655"/>
                    <a:pt x="11649" y="2696568"/>
                  </a:cubicBezTo>
                  <a:lnTo>
                    <a:pt x="0" y="2717031"/>
                  </a:lnTo>
                  <a:lnTo>
                    <a:pt x="388995" y="31284"/>
                  </a:lnTo>
                  <a:lnTo>
                    <a:pt x="442820" y="11565"/>
                  </a:lnTo>
                  <a:close/>
                </a:path>
              </a:pathLst>
            </a:custGeom>
            <a:solidFill>
              <a:srgbClr val="368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234295" y="1187807"/>
              <a:ext cx="371671" cy="2676059"/>
            </a:xfrm>
            <a:custGeom>
              <a:avLst/>
              <a:gdLst>
                <a:gd name="connsiteX0" fmla="*/ 169174 w 371671"/>
                <a:gd name="connsiteY0" fmla="*/ 0 h 2676059"/>
                <a:gd name="connsiteX1" fmla="*/ 266181 w 371671"/>
                <a:gd name="connsiteY1" fmla="*/ 8248 h 2676059"/>
                <a:gd name="connsiteX2" fmla="*/ 279947 w 371671"/>
                <a:gd name="connsiteY2" fmla="*/ 11904 h 2676059"/>
                <a:gd name="connsiteX3" fmla="*/ 371671 w 371671"/>
                <a:gd name="connsiteY3" fmla="*/ 2652042 h 2676059"/>
                <a:gd name="connsiteX4" fmla="*/ 319114 w 371671"/>
                <a:gd name="connsiteY4" fmla="*/ 2610168 h 2676059"/>
                <a:gd name="connsiteX5" fmla="*/ 218046 w 371671"/>
                <a:gd name="connsiteY5" fmla="*/ 2581879 h 2676059"/>
                <a:gd name="connsiteX6" fmla="*/ 26285 w 371671"/>
                <a:gd name="connsiteY6" fmla="*/ 2647769 h 2676059"/>
                <a:gd name="connsiteX7" fmla="*/ 0 w 371671"/>
                <a:gd name="connsiteY7" fmla="*/ 2676059 h 2676059"/>
                <a:gd name="connsiteX8" fmla="*/ 92608 w 371671"/>
                <a:gd name="connsiteY8" fmla="*/ 10434 h 267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671" h="2676059">
                  <a:moveTo>
                    <a:pt x="169174" y="0"/>
                  </a:moveTo>
                  <a:cubicBezTo>
                    <a:pt x="202670" y="0"/>
                    <a:pt x="235175" y="2864"/>
                    <a:pt x="266181" y="8248"/>
                  </a:cubicBezTo>
                  <a:lnTo>
                    <a:pt x="279947" y="11904"/>
                  </a:lnTo>
                  <a:lnTo>
                    <a:pt x="371671" y="2652042"/>
                  </a:lnTo>
                  <a:lnTo>
                    <a:pt x="319114" y="2610168"/>
                  </a:lnTo>
                  <a:cubicBezTo>
                    <a:pt x="288545" y="2594353"/>
                    <a:pt x="254418" y="2584409"/>
                    <a:pt x="218046" y="2581879"/>
                  </a:cubicBezTo>
                  <a:cubicBezTo>
                    <a:pt x="145301" y="2576818"/>
                    <a:pt x="77346" y="2602369"/>
                    <a:pt x="26285" y="2647769"/>
                  </a:cubicBezTo>
                  <a:lnTo>
                    <a:pt x="0" y="2676059"/>
                  </a:lnTo>
                  <a:lnTo>
                    <a:pt x="92608" y="10434"/>
                  </a:ln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6506596" y="1199548"/>
              <a:ext cx="426567" cy="2695845"/>
            </a:xfrm>
            <a:custGeom>
              <a:avLst/>
              <a:gdLst>
                <a:gd name="connsiteX0" fmla="*/ 0 w 426567"/>
                <a:gd name="connsiteY0" fmla="*/ 0 h 2695845"/>
                <a:gd name="connsiteX1" fmla="*/ 74859 w 426567"/>
                <a:gd name="connsiteY1" fmla="*/ 19880 h 2695845"/>
                <a:gd name="connsiteX2" fmla="*/ 150829 w 426567"/>
                <a:gd name="connsiteY2" fmla="*/ 56319 h 2695845"/>
                <a:gd name="connsiteX3" fmla="*/ 159734 w 426567"/>
                <a:gd name="connsiteY3" fmla="*/ 63261 h 2695845"/>
                <a:gd name="connsiteX4" fmla="*/ 426567 w 426567"/>
                <a:gd name="connsiteY4" fmla="*/ 2695845 h 2695845"/>
                <a:gd name="connsiteX5" fmla="*/ 402045 w 426567"/>
                <a:gd name="connsiteY5" fmla="*/ 2671927 h 2695845"/>
                <a:gd name="connsiteX6" fmla="*/ 313226 w 426567"/>
                <a:gd name="connsiteY6" fmla="*/ 2622411 h 2695845"/>
                <a:gd name="connsiteX7" fmla="*/ 120053 w 426567"/>
                <a:gd name="connsiteY7" fmla="*/ 2623278 h 2695845"/>
                <a:gd name="connsiteX8" fmla="*/ 94053 w 426567"/>
                <a:gd name="connsiteY8" fmla="*/ 2639863 h 269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567" h="2695845">
                  <a:moveTo>
                    <a:pt x="0" y="0"/>
                  </a:moveTo>
                  <a:lnTo>
                    <a:pt x="74859" y="19880"/>
                  </a:lnTo>
                  <a:cubicBezTo>
                    <a:pt x="102359" y="29963"/>
                    <a:pt x="127851" y="42224"/>
                    <a:pt x="150829" y="56319"/>
                  </a:cubicBezTo>
                  <a:lnTo>
                    <a:pt x="159734" y="63261"/>
                  </a:lnTo>
                  <a:lnTo>
                    <a:pt x="426567" y="2695845"/>
                  </a:lnTo>
                  <a:lnTo>
                    <a:pt x="402045" y="2671927"/>
                  </a:lnTo>
                  <a:cubicBezTo>
                    <a:pt x="376678" y="2651194"/>
                    <a:pt x="346768" y="2634164"/>
                    <a:pt x="313226" y="2622411"/>
                  </a:cubicBezTo>
                  <a:cubicBezTo>
                    <a:pt x="246143" y="2598905"/>
                    <a:pt x="177234" y="2600957"/>
                    <a:pt x="120053" y="2623278"/>
                  </a:cubicBezTo>
                  <a:lnTo>
                    <a:pt x="94053" y="2639863"/>
                  </a:lnTo>
                  <a:close/>
                </a:path>
              </a:pathLst>
            </a:custGeom>
            <a:solidFill>
              <a:srgbClr val="4EA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6194619" y="1143425"/>
              <a:ext cx="482112" cy="122007"/>
            </a:xfrm>
            <a:custGeom>
              <a:avLst/>
              <a:gdLst>
                <a:gd name="connsiteX0" fmla="*/ 208273 w 482112"/>
                <a:gd name="connsiteY0" fmla="*/ 0 h 122007"/>
                <a:gd name="connsiteX1" fmla="*/ 469263 w 482112"/>
                <a:gd name="connsiteY1" fmla="*/ 68060 h 122007"/>
                <a:gd name="connsiteX2" fmla="*/ 477021 w 482112"/>
                <a:gd name="connsiteY2" fmla="*/ 74107 h 122007"/>
                <a:gd name="connsiteX3" fmla="*/ 482112 w 482112"/>
                <a:gd name="connsiteY3" fmla="*/ 122007 h 122007"/>
                <a:gd name="connsiteX4" fmla="*/ 469841 w 482112"/>
                <a:gd name="connsiteY4" fmla="*/ 112442 h 122007"/>
                <a:gd name="connsiteX5" fmla="*/ 208851 w 482112"/>
                <a:gd name="connsiteY5" fmla="*/ 44382 h 122007"/>
                <a:gd name="connsiteX6" fmla="*/ 57763 w 482112"/>
                <a:gd name="connsiteY6" fmla="*/ 64970 h 122007"/>
                <a:gd name="connsiteX7" fmla="*/ 0 w 482112"/>
                <a:gd name="connsiteY7" fmla="*/ 86132 h 122007"/>
                <a:gd name="connsiteX8" fmla="*/ 6120 w 482112"/>
                <a:gd name="connsiteY8" fmla="*/ 39296 h 122007"/>
                <a:gd name="connsiteX9" fmla="*/ 57185 w 482112"/>
                <a:gd name="connsiteY9" fmla="*/ 20588 h 122007"/>
                <a:gd name="connsiteX10" fmla="*/ 208273 w 482112"/>
                <a:gd name="connsiteY10" fmla="*/ 0 h 12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112" h="122007">
                  <a:moveTo>
                    <a:pt x="208273" y="0"/>
                  </a:moveTo>
                  <a:cubicBezTo>
                    <a:pt x="308761" y="0"/>
                    <a:pt x="400331" y="25773"/>
                    <a:pt x="469263" y="68060"/>
                  </a:cubicBezTo>
                  <a:lnTo>
                    <a:pt x="477021" y="74107"/>
                  </a:lnTo>
                  <a:lnTo>
                    <a:pt x="482112" y="122007"/>
                  </a:lnTo>
                  <a:lnTo>
                    <a:pt x="469841" y="112442"/>
                  </a:lnTo>
                  <a:cubicBezTo>
                    <a:pt x="400909" y="70155"/>
                    <a:pt x="309339" y="44382"/>
                    <a:pt x="208851" y="44382"/>
                  </a:cubicBezTo>
                  <a:cubicBezTo>
                    <a:pt x="155258" y="44382"/>
                    <a:pt x="104201" y="51713"/>
                    <a:pt x="57763" y="64970"/>
                  </a:cubicBezTo>
                  <a:lnTo>
                    <a:pt x="0" y="86132"/>
                  </a:lnTo>
                  <a:lnTo>
                    <a:pt x="6120" y="39296"/>
                  </a:lnTo>
                  <a:lnTo>
                    <a:pt x="57185" y="20588"/>
                  </a:lnTo>
                  <a:cubicBezTo>
                    <a:pt x="103623" y="7331"/>
                    <a:pt x="154680" y="0"/>
                    <a:pt x="208273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9465732">
              <a:off x="6229850" y="4320566"/>
              <a:ext cx="138094" cy="296229"/>
            </a:xfrm>
            <a:custGeom>
              <a:avLst/>
              <a:gdLst>
                <a:gd name="connsiteX0" fmla="*/ 138094 w 138094"/>
                <a:gd name="connsiteY0" fmla="*/ 296229 h 296229"/>
                <a:gd name="connsiteX1" fmla="*/ 0 w 138094"/>
                <a:gd name="connsiteY1" fmla="*/ 239767 h 296229"/>
                <a:gd name="connsiteX2" fmla="*/ 61774 w 138094"/>
                <a:gd name="connsiteY2" fmla="*/ 0 h 29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094" h="296229">
                  <a:moveTo>
                    <a:pt x="138094" y="296229"/>
                  </a:moveTo>
                  <a:lnTo>
                    <a:pt x="0" y="239767"/>
                  </a:lnTo>
                  <a:lnTo>
                    <a:pt x="61774" y="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1645962" y="4408996"/>
            <a:ext cx="4008329" cy="255172"/>
          </a:xfrm>
          <a:custGeom>
            <a:avLst/>
            <a:gdLst>
              <a:gd name="connsiteX0" fmla="*/ 0 w 4008329"/>
              <a:gd name="connsiteY0" fmla="*/ 702400 h 778509"/>
              <a:gd name="connsiteX1" fmla="*/ 400833 w 4008329"/>
              <a:gd name="connsiteY1" fmla="*/ 25995 h 778509"/>
              <a:gd name="connsiteX2" fmla="*/ 1014608 w 4008329"/>
              <a:gd name="connsiteY2" fmla="*/ 201359 h 778509"/>
              <a:gd name="connsiteX3" fmla="*/ 1352811 w 4008329"/>
              <a:gd name="connsiteY3" fmla="*/ 777556 h 778509"/>
              <a:gd name="connsiteX4" fmla="*/ 1979112 w 4008329"/>
              <a:gd name="connsiteY4" fmla="*/ 51047 h 778509"/>
              <a:gd name="connsiteX5" fmla="*/ 2630466 w 4008329"/>
              <a:gd name="connsiteY5" fmla="*/ 752504 h 778509"/>
              <a:gd name="connsiteX6" fmla="*/ 3419606 w 4008329"/>
              <a:gd name="connsiteY6" fmla="*/ 238937 h 778509"/>
              <a:gd name="connsiteX7" fmla="*/ 4008329 w 4008329"/>
              <a:gd name="connsiteY7" fmla="*/ 364197 h 77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8329" h="778509">
                <a:moveTo>
                  <a:pt x="0" y="702400"/>
                </a:moveTo>
                <a:cubicBezTo>
                  <a:pt x="115866" y="405951"/>
                  <a:pt x="231732" y="109502"/>
                  <a:pt x="400833" y="25995"/>
                </a:cubicBezTo>
                <a:cubicBezTo>
                  <a:pt x="569934" y="-57512"/>
                  <a:pt x="855945" y="76099"/>
                  <a:pt x="1014608" y="201359"/>
                </a:cubicBezTo>
                <a:cubicBezTo>
                  <a:pt x="1173271" y="326619"/>
                  <a:pt x="1192060" y="802608"/>
                  <a:pt x="1352811" y="777556"/>
                </a:cubicBezTo>
                <a:cubicBezTo>
                  <a:pt x="1513562" y="752504"/>
                  <a:pt x="1766170" y="55222"/>
                  <a:pt x="1979112" y="51047"/>
                </a:cubicBezTo>
                <a:cubicBezTo>
                  <a:pt x="2192054" y="46872"/>
                  <a:pt x="2390384" y="721189"/>
                  <a:pt x="2630466" y="752504"/>
                </a:cubicBezTo>
                <a:cubicBezTo>
                  <a:pt x="2870548" y="783819"/>
                  <a:pt x="3189962" y="303655"/>
                  <a:pt x="3419606" y="238937"/>
                </a:cubicBezTo>
                <a:cubicBezTo>
                  <a:pt x="3649250" y="174219"/>
                  <a:pt x="3828789" y="269208"/>
                  <a:pt x="4008329" y="364197"/>
                </a:cubicBezTo>
              </a:path>
            </a:pathLst>
          </a:custGeom>
          <a:noFill/>
          <a:ln w="31750">
            <a:gradFill flip="none" rotWithShape="1">
              <a:gsLst>
                <a:gs pos="90000">
                  <a:schemeClr val="tx1">
                    <a:lumMod val="65000"/>
                    <a:lumOff val="35000"/>
                  </a:schemeClr>
                </a:gs>
                <a:gs pos="2069">
                  <a:schemeClr val="tx1">
                    <a:lumMod val="75000"/>
                    <a:lumOff val="25000"/>
                    <a:alpha val="19000"/>
                  </a:schemeClr>
                </a:gs>
                <a:gs pos="15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01730" y="1345286"/>
            <a:ext cx="2107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68882"/>
                </a:solidFill>
                <a:ea typeface="微软雅黑" panose="020B0503020204020204" pitchFamily="34" charset="-122"/>
              </a:rPr>
              <a:t>A</a:t>
            </a:r>
            <a:r>
              <a:rPr lang="en-US" altLang="zh-CN" sz="2400" b="1" dirty="0">
                <a:solidFill>
                  <a:srgbClr val="368882"/>
                </a:solidFill>
                <a:ea typeface="微软雅黑" panose="020B0503020204020204" pitchFamily="34" charset="-122"/>
              </a:rPr>
              <a:t>dd your tittle</a:t>
            </a:r>
            <a:endParaRPr lang="zh-CN" altLang="en-US" sz="2000" b="1" dirty="0">
              <a:solidFill>
                <a:srgbClr val="368882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01730" y="1825574"/>
            <a:ext cx="4730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Nobody grows old merely by a number of years. We grow old by deserting our ideals.</a:t>
            </a:r>
          </a:p>
        </p:txBody>
      </p:sp>
      <p:sp>
        <p:nvSpPr>
          <p:cNvPr id="56" name="椭圆 55"/>
          <p:cNvSpPr/>
          <p:nvPr/>
        </p:nvSpPr>
        <p:spPr>
          <a:xfrm>
            <a:off x="1269565" y="3129002"/>
            <a:ext cx="246580" cy="246580"/>
          </a:xfrm>
          <a:prstGeom prst="ellipse">
            <a:avLst/>
          </a:prstGeom>
          <a:solidFill>
            <a:srgbClr val="4EA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986782" y="3382404"/>
            <a:ext cx="81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757605" y="3129002"/>
            <a:ext cx="246580" cy="246580"/>
          </a:xfrm>
          <a:prstGeom prst="ellipse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2474822" y="3382404"/>
            <a:ext cx="81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245645" y="3129002"/>
            <a:ext cx="246580" cy="246580"/>
          </a:xfrm>
          <a:prstGeom prst="ellipse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3962862" y="3382404"/>
            <a:ext cx="81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06238"/>
      </p:ext>
    </p:extLst>
  </p:cSld>
  <p:clrMapOvr>
    <a:masterClrMapping/>
  </p:clrMapOvr>
  <p:transition spd="slow" advTm="0">
    <p:cover dir="l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decel="4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54" grpId="0"/>
          <p:bldP spid="55" grpId="0"/>
          <p:bldP spid="56" grpId="0" animBg="1"/>
          <p:bldP spid="57" grpId="0"/>
          <p:bldP spid="58" grpId="0" animBg="1"/>
          <p:bldP spid="59" grpId="0"/>
          <p:bldP spid="60" grpId="0" animBg="1"/>
          <p:bldP spid="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decel="4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54" grpId="0"/>
          <p:bldP spid="55" grpId="0"/>
          <p:bldP spid="56" grpId="0" animBg="1"/>
          <p:bldP spid="57" grpId="0"/>
          <p:bldP spid="58" grpId="0" animBg="1"/>
          <p:bldP spid="59" grpId="0"/>
          <p:bldP spid="60" grpId="0" animBg="1"/>
          <p:bldP spid="6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33"/>
            <a:ext cx="9143999" cy="515156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5E54AF8-F633-4F16-B73F-A5288510FB39}"/>
              </a:ext>
            </a:extLst>
          </p:cNvPr>
          <p:cNvSpPr/>
          <p:nvPr/>
        </p:nvSpPr>
        <p:spPr>
          <a:xfrm>
            <a:off x="0" y="114514"/>
            <a:ext cx="9144397" cy="5147533"/>
          </a:xfrm>
          <a:prstGeom prst="rect">
            <a:avLst/>
          </a:prstGeom>
          <a:gradFill>
            <a:gsLst>
              <a:gs pos="100000">
                <a:srgbClr val="368882">
                  <a:alpha val="46000"/>
                </a:srgbClr>
              </a:gs>
              <a:gs pos="0">
                <a:srgbClr val="36888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3228784">
            <a:off x="1154188" y="-199114"/>
            <a:ext cx="2384036" cy="6348412"/>
          </a:xfrm>
          <a:custGeom>
            <a:avLst/>
            <a:gdLst>
              <a:gd name="connsiteX0" fmla="*/ 203578 w 2384036"/>
              <a:gd name="connsiteY0" fmla="*/ 525550 h 6348412"/>
              <a:gd name="connsiteX1" fmla="*/ 1192018 w 2384036"/>
              <a:gd name="connsiteY1" fmla="*/ 0 h 6348412"/>
              <a:gd name="connsiteX2" fmla="*/ 2384036 w 2384036"/>
              <a:gd name="connsiteY2" fmla="*/ 1192018 h 6348412"/>
              <a:gd name="connsiteX3" fmla="*/ 2384036 w 2384036"/>
              <a:gd name="connsiteY3" fmla="*/ 5217383 h 6348412"/>
              <a:gd name="connsiteX4" fmla="*/ 1556644 w 2384036"/>
              <a:gd name="connsiteY4" fmla="*/ 6348412 h 6348412"/>
              <a:gd name="connsiteX5" fmla="*/ 0 w 2384036"/>
              <a:gd name="connsiteY5" fmla="*/ 5209666 h 6348412"/>
              <a:gd name="connsiteX6" fmla="*/ 0 w 2384036"/>
              <a:gd name="connsiteY6" fmla="*/ 1192018 h 6348412"/>
              <a:gd name="connsiteX7" fmla="*/ 203578 w 2384036"/>
              <a:gd name="connsiteY7" fmla="*/ 525550 h 634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4036" h="6348412">
                <a:moveTo>
                  <a:pt x="203578" y="525550"/>
                </a:moveTo>
                <a:cubicBezTo>
                  <a:pt x="417793" y="208471"/>
                  <a:pt x="780560" y="0"/>
                  <a:pt x="1192018" y="0"/>
                </a:cubicBezTo>
                <a:cubicBezTo>
                  <a:pt x="1850351" y="0"/>
                  <a:pt x="2384036" y="533685"/>
                  <a:pt x="2384036" y="1192018"/>
                </a:cubicBezTo>
                <a:lnTo>
                  <a:pt x="2384036" y="5217383"/>
                </a:lnTo>
                <a:lnTo>
                  <a:pt x="1556644" y="6348412"/>
                </a:lnTo>
                <a:lnTo>
                  <a:pt x="0" y="5209666"/>
                </a:lnTo>
                <a:lnTo>
                  <a:pt x="0" y="1192018"/>
                </a:lnTo>
                <a:cubicBezTo>
                  <a:pt x="0" y="945143"/>
                  <a:pt x="75050" y="715797"/>
                  <a:pt x="203578" y="525550"/>
                </a:cubicBezTo>
                <a:close/>
              </a:path>
            </a:pathLst>
          </a:custGeom>
          <a:solidFill>
            <a:srgbClr val="4BA77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rot="3228784">
            <a:off x="2840149" y="67544"/>
            <a:ext cx="1729028" cy="7034980"/>
          </a:xfrm>
          <a:custGeom>
            <a:avLst/>
            <a:gdLst>
              <a:gd name="connsiteX0" fmla="*/ 147645 w 1729028"/>
              <a:gd name="connsiteY0" fmla="*/ 381156 h 7034980"/>
              <a:gd name="connsiteX1" fmla="*/ 864514 w 1729028"/>
              <a:gd name="connsiteY1" fmla="*/ 0 h 7034980"/>
              <a:gd name="connsiteX2" fmla="*/ 1729028 w 1729028"/>
              <a:gd name="connsiteY2" fmla="*/ 864514 h 7034980"/>
              <a:gd name="connsiteX3" fmla="*/ 1729028 w 1729028"/>
              <a:gd name="connsiteY3" fmla="*/ 4975297 h 7034980"/>
              <a:gd name="connsiteX4" fmla="*/ 222290 w 1729028"/>
              <a:gd name="connsiteY4" fmla="*/ 7034980 h 7034980"/>
              <a:gd name="connsiteX5" fmla="*/ 147645 w 1729028"/>
              <a:gd name="connsiteY5" fmla="*/ 6944510 h 7034980"/>
              <a:gd name="connsiteX6" fmla="*/ 0 w 1729028"/>
              <a:gd name="connsiteY6" fmla="*/ 6461152 h 7034980"/>
              <a:gd name="connsiteX7" fmla="*/ 0 w 1729028"/>
              <a:gd name="connsiteY7" fmla="*/ 864514 h 7034980"/>
              <a:gd name="connsiteX8" fmla="*/ 147645 w 1729028"/>
              <a:gd name="connsiteY8" fmla="*/ 381156 h 703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9028" h="7034980">
                <a:moveTo>
                  <a:pt x="147645" y="381156"/>
                </a:moveTo>
                <a:cubicBezTo>
                  <a:pt x="303005" y="151194"/>
                  <a:pt x="566103" y="0"/>
                  <a:pt x="864514" y="0"/>
                </a:cubicBezTo>
                <a:cubicBezTo>
                  <a:pt x="1341972" y="0"/>
                  <a:pt x="1729028" y="387056"/>
                  <a:pt x="1729028" y="864514"/>
                </a:cubicBezTo>
                <a:lnTo>
                  <a:pt x="1729028" y="4975297"/>
                </a:lnTo>
                <a:lnTo>
                  <a:pt x="222290" y="7034980"/>
                </a:lnTo>
                <a:lnTo>
                  <a:pt x="147645" y="6944510"/>
                </a:lnTo>
                <a:cubicBezTo>
                  <a:pt x="54430" y="6806533"/>
                  <a:pt x="0" y="6640199"/>
                  <a:pt x="0" y="6461152"/>
                </a:cubicBezTo>
                <a:lnTo>
                  <a:pt x="0" y="864514"/>
                </a:lnTo>
                <a:cubicBezTo>
                  <a:pt x="0" y="685467"/>
                  <a:pt x="54430" y="519133"/>
                  <a:pt x="147645" y="381156"/>
                </a:cubicBezTo>
                <a:close/>
              </a:path>
            </a:pathLst>
          </a:custGeom>
          <a:solidFill>
            <a:srgbClr val="36888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3228784">
            <a:off x="548497" y="1481923"/>
            <a:ext cx="477502" cy="2301115"/>
          </a:xfrm>
          <a:custGeom>
            <a:avLst/>
            <a:gdLst>
              <a:gd name="connsiteX0" fmla="*/ 40775 w 477502"/>
              <a:gd name="connsiteY0" fmla="*/ 105263 h 2301115"/>
              <a:gd name="connsiteX1" fmla="*/ 238751 w 477502"/>
              <a:gd name="connsiteY1" fmla="*/ 0 h 2301115"/>
              <a:gd name="connsiteX2" fmla="*/ 477502 w 477502"/>
              <a:gd name="connsiteY2" fmla="*/ 238751 h 2301115"/>
              <a:gd name="connsiteX3" fmla="*/ 477502 w 477502"/>
              <a:gd name="connsiteY3" fmla="*/ 2301115 h 2301115"/>
              <a:gd name="connsiteX4" fmla="*/ 0 w 477502"/>
              <a:gd name="connsiteY4" fmla="*/ 1951803 h 2301115"/>
              <a:gd name="connsiteX5" fmla="*/ 0 w 477502"/>
              <a:gd name="connsiteY5" fmla="*/ 238751 h 2301115"/>
              <a:gd name="connsiteX6" fmla="*/ 40775 w 477502"/>
              <a:gd name="connsiteY6" fmla="*/ 105263 h 230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502" h="2301115">
                <a:moveTo>
                  <a:pt x="40775" y="105263"/>
                </a:moveTo>
                <a:cubicBezTo>
                  <a:pt x="83680" y="41755"/>
                  <a:pt x="156339" y="0"/>
                  <a:pt x="238751" y="0"/>
                </a:cubicBezTo>
                <a:cubicBezTo>
                  <a:pt x="370610" y="0"/>
                  <a:pt x="477502" y="106892"/>
                  <a:pt x="477502" y="238751"/>
                </a:cubicBezTo>
                <a:lnTo>
                  <a:pt x="477502" y="2301115"/>
                </a:lnTo>
                <a:lnTo>
                  <a:pt x="0" y="1951803"/>
                </a:lnTo>
                <a:lnTo>
                  <a:pt x="0" y="238751"/>
                </a:lnTo>
                <a:cubicBezTo>
                  <a:pt x="0" y="189304"/>
                  <a:pt x="15032" y="143368"/>
                  <a:pt x="40775" y="105263"/>
                </a:cubicBezTo>
                <a:close/>
              </a:path>
            </a:pathLst>
          </a:custGeom>
          <a:solidFill>
            <a:srgbClr val="4EA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3228784">
            <a:off x="3750252" y="3219329"/>
            <a:ext cx="146880" cy="2494237"/>
          </a:xfrm>
          <a:custGeom>
            <a:avLst/>
            <a:gdLst>
              <a:gd name="connsiteX0" fmla="*/ 21510 w 146880"/>
              <a:gd name="connsiteY0" fmla="*/ 21510 h 2494237"/>
              <a:gd name="connsiteX1" fmla="*/ 73440 w 146880"/>
              <a:gd name="connsiteY1" fmla="*/ 0 h 2494237"/>
              <a:gd name="connsiteX2" fmla="*/ 146880 w 146880"/>
              <a:gd name="connsiteY2" fmla="*/ 73440 h 2494237"/>
              <a:gd name="connsiteX3" fmla="*/ 146880 w 146880"/>
              <a:gd name="connsiteY3" fmla="*/ 2293455 h 2494237"/>
              <a:gd name="connsiteX4" fmla="*/ 0 w 146880"/>
              <a:gd name="connsiteY4" fmla="*/ 2494237 h 2494237"/>
              <a:gd name="connsiteX5" fmla="*/ 0 w 146880"/>
              <a:gd name="connsiteY5" fmla="*/ 73440 h 2494237"/>
              <a:gd name="connsiteX6" fmla="*/ 21510 w 146880"/>
              <a:gd name="connsiteY6" fmla="*/ 21510 h 249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0" h="2494237">
                <a:moveTo>
                  <a:pt x="21510" y="21510"/>
                </a:moveTo>
                <a:cubicBezTo>
                  <a:pt x="34800" y="8220"/>
                  <a:pt x="53160" y="0"/>
                  <a:pt x="73440" y="0"/>
                </a:cubicBezTo>
                <a:cubicBezTo>
                  <a:pt x="114000" y="0"/>
                  <a:pt x="146880" y="32880"/>
                  <a:pt x="146880" y="73440"/>
                </a:cubicBezTo>
                <a:lnTo>
                  <a:pt x="146880" y="2293455"/>
                </a:lnTo>
                <a:lnTo>
                  <a:pt x="0" y="2494237"/>
                </a:lnTo>
                <a:lnTo>
                  <a:pt x="0" y="73440"/>
                </a:lnTo>
                <a:cubicBezTo>
                  <a:pt x="0" y="53160"/>
                  <a:pt x="8220" y="34800"/>
                  <a:pt x="21510" y="21510"/>
                </a:cubicBezTo>
                <a:close/>
              </a:path>
            </a:pathLst>
          </a:cu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0603" y="2564064"/>
            <a:ext cx="157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0602" y="2839851"/>
            <a:ext cx="4730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Nobody grows old merely by a number of years. We grow old by deserting our ideals.</a:t>
            </a:r>
          </a:p>
        </p:txBody>
      </p:sp>
    </p:spTree>
    <p:extLst>
      <p:ext uri="{BB962C8B-B14F-4D97-AF65-F5344CB8AC3E}">
        <p14:creationId xmlns:p14="http://schemas.microsoft.com/office/powerpoint/2010/main" val="2137777717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15" grpId="0" animBg="1"/>
      <p:bldP spid="19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1429" y="1897380"/>
            <a:ext cx="8831945" cy="2105539"/>
          </a:xfrm>
          <a:custGeom>
            <a:avLst/>
            <a:gdLst>
              <a:gd name="connsiteX0" fmla="*/ 0 w 8641080"/>
              <a:gd name="connsiteY0" fmla="*/ 0 h 2105539"/>
              <a:gd name="connsiteX1" fmla="*/ 2560320 w 8641080"/>
              <a:gd name="connsiteY1" fmla="*/ 2103120 h 2105539"/>
              <a:gd name="connsiteX2" fmla="*/ 6766560 w 8641080"/>
              <a:gd name="connsiteY2" fmla="*/ 445770 h 2105539"/>
              <a:gd name="connsiteX3" fmla="*/ 8641080 w 8641080"/>
              <a:gd name="connsiteY3" fmla="*/ 1680210 h 210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080" h="2105539">
                <a:moveTo>
                  <a:pt x="0" y="0"/>
                </a:moveTo>
                <a:cubicBezTo>
                  <a:pt x="716280" y="1014412"/>
                  <a:pt x="1432560" y="2028825"/>
                  <a:pt x="2560320" y="2103120"/>
                </a:cubicBezTo>
                <a:cubicBezTo>
                  <a:pt x="3688080" y="2177415"/>
                  <a:pt x="5753100" y="516255"/>
                  <a:pt x="6766560" y="445770"/>
                </a:cubicBezTo>
                <a:cubicBezTo>
                  <a:pt x="7780020" y="375285"/>
                  <a:pt x="8210550" y="1027747"/>
                  <a:pt x="8641080" y="1680210"/>
                </a:cubicBezTo>
              </a:path>
            </a:pathLst>
          </a:custGeom>
          <a:noFill/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50243" y="2589390"/>
            <a:ext cx="9006353" cy="1325077"/>
          </a:xfrm>
          <a:custGeom>
            <a:avLst/>
            <a:gdLst>
              <a:gd name="connsiteX0" fmla="*/ 0 w 8691824"/>
              <a:gd name="connsiteY0" fmla="*/ 505502 h 1325077"/>
              <a:gd name="connsiteX1" fmla="*/ 2120202 w 8691824"/>
              <a:gd name="connsiteY1" fmla="*/ 33230 h 1325077"/>
              <a:gd name="connsiteX2" fmla="*/ 4421275 w 8691824"/>
              <a:gd name="connsiteY2" fmla="*/ 1319419 h 1325077"/>
              <a:gd name="connsiteX3" fmla="*/ 8691824 w 8691824"/>
              <a:gd name="connsiteY3" fmla="*/ 415067 h 132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1824" h="1325077">
                <a:moveTo>
                  <a:pt x="0" y="505502"/>
                </a:moveTo>
                <a:cubicBezTo>
                  <a:pt x="691661" y="201739"/>
                  <a:pt x="1383323" y="-102423"/>
                  <a:pt x="2120202" y="33230"/>
                </a:cubicBezTo>
                <a:cubicBezTo>
                  <a:pt x="2857081" y="168883"/>
                  <a:pt x="3326005" y="1255780"/>
                  <a:pt x="4421275" y="1319419"/>
                </a:cubicBezTo>
                <a:cubicBezTo>
                  <a:pt x="5516545" y="1383058"/>
                  <a:pt x="7104184" y="899062"/>
                  <a:pt x="8691824" y="415067"/>
                </a:cubicBezTo>
              </a:path>
            </a:pathLst>
          </a:custGeom>
          <a:noFill/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69833" y="1243727"/>
            <a:ext cx="2691325" cy="2691325"/>
          </a:xfrm>
          <a:prstGeom prst="ellipse">
            <a:avLst/>
          </a:prstGeom>
          <a:solidFill>
            <a:schemeClr val="bg1"/>
          </a:solidFill>
          <a:ln w="41275">
            <a:solidFill>
              <a:srgbClr val="3688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4578088" y="3816251"/>
            <a:ext cx="177226" cy="196432"/>
          </a:xfrm>
          <a:prstGeom prst="triangle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4089006">
            <a:off x="497004" y="2770469"/>
            <a:ext cx="135074" cy="149712"/>
          </a:xfrm>
          <a:prstGeom prst="triangle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7673903">
            <a:off x="2830841" y="2963655"/>
            <a:ext cx="135074" cy="149712"/>
          </a:xfrm>
          <a:prstGeom prst="triangle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3634860">
            <a:off x="4753083" y="3157465"/>
            <a:ext cx="135074" cy="149712"/>
          </a:xfrm>
          <a:prstGeom prst="triangle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49674" y="1704354"/>
            <a:ext cx="1425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your tittle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55489" y="2134577"/>
            <a:ext cx="2509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80609" y="1962617"/>
            <a:ext cx="1130438" cy="1130438"/>
            <a:chOff x="1080609" y="1962617"/>
            <a:chExt cx="1130438" cy="1130438"/>
          </a:xfrm>
        </p:grpSpPr>
        <p:sp>
          <p:nvSpPr>
            <p:cNvPr id="13" name="椭圆 12"/>
            <p:cNvSpPr/>
            <p:nvPr/>
          </p:nvSpPr>
          <p:spPr>
            <a:xfrm>
              <a:off x="1080609" y="1962617"/>
              <a:ext cx="1130438" cy="1130438"/>
            </a:xfrm>
            <a:prstGeom prst="ellipse">
              <a:avLst/>
            </a:prstGeom>
            <a:solidFill>
              <a:srgbClr val="4BA77B"/>
            </a:solidFill>
            <a:ln w="38100">
              <a:solidFill>
                <a:srgbClr val="3688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80592" y="2358559"/>
              <a:ext cx="9542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1600" b="1" dirty="0">
                  <a:solidFill>
                    <a:schemeClr val="bg1"/>
                  </a:solidFill>
                </a:rPr>
                <a:t>your text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24822" y="3446307"/>
            <a:ext cx="877079" cy="877079"/>
            <a:chOff x="2424822" y="3446307"/>
            <a:chExt cx="877079" cy="877079"/>
          </a:xfrm>
        </p:grpSpPr>
        <p:sp>
          <p:nvSpPr>
            <p:cNvPr id="16" name="椭圆 15"/>
            <p:cNvSpPr/>
            <p:nvPr/>
          </p:nvSpPr>
          <p:spPr>
            <a:xfrm>
              <a:off x="2424822" y="3446307"/>
              <a:ext cx="877079" cy="877079"/>
            </a:xfrm>
            <a:prstGeom prst="ellipse">
              <a:avLst/>
            </a:prstGeom>
            <a:solidFill>
              <a:srgbClr val="4BA77B"/>
            </a:solidFill>
            <a:ln w="38100">
              <a:solidFill>
                <a:srgbClr val="3688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67376" y="3610649"/>
              <a:ext cx="7285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1600" b="1" dirty="0">
                  <a:solidFill>
                    <a:schemeClr val="bg1"/>
                  </a:solidFill>
                </a:rPr>
                <a:t>your text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19" name="矩形 18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03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201759"/>
      </p:ext>
    </p:extLst>
  </p:cSld>
  <p:clrMapOvr>
    <a:masterClrMapping/>
  </p:clrMapOvr>
  <p:transition spd="med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3646 -0.14475 L -0.53646 -0.14444 C -0.53194 -0.14722 -0.5276 -0.14815 -0.52396 -0.15216 C -0.52291 -0.15339 -0.5217 -0.15525 -0.52083 -0.15586 C -0.51875 -0.15741 -0.51632 -0.15741 -0.51441 -0.15988 C -0.51354 -0.16111 -0.51215 -0.16204 -0.51146 -0.16327 C -0.51059 -0.16389 -0.50937 -0.16451 -0.50868 -0.16512 C -0.50711 -0.16605 -0.50573 -0.16728 -0.50416 -0.16913 C -0.50347 -0.16975 -0.50225 -0.1713 -0.50121 -0.17253 C -0.50052 -0.17315 -0.49913 -0.17376 -0.49826 -0.17438 C -0.49687 -0.17562 -0.49618 -0.17685 -0.49531 -0.17839 C -0.49392 -0.17901 -0.49271 -0.17901 -0.49166 -0.18025 C -0.49097 -0.18086 -0.48975 -0.18302 -0.48871 -0.18364 C -0.48663 -0.18549 -0.48437 -0.18611 -0.48229 -0.18765 C -0.48021 -0.18889 -0.47847 -0.19012 -0.47621 -0.19105 C -0.47326 -0.1929 -0.47205 -0.19352 -0.46892 -0.19475 C -0.46684 -0.19537 -0.46458 -0.19568 -0.4625 -0.1966 C -0.45868 -0.19815 -0.45642 -0.2 -0.45208 -0.20216 C -0.45121 -0.20278 -0.45 -0.20278 -0.44913 -0.20401 C -0.44843 -0.20525 -0.44705 -0.20679 -0.44618 -0.20802 C -0.44392 -0.20926 -0.44166 -0.20926 -0.43958 -0.21142 C -0.43889 -0.21265 -0.43802 -0.21451 -0.43663 -0.21512 C -0.43455 -0.21667 -0.43229 -0.2179 -0.43021 -0.21913 C -0.4283 -0.22006 -0.42639 -0.2213 -0.42413 -0.22253 C -0.42205 -0.22376 -0.41996 -0.225 -0.41823 -0.22623 C -0.41684 -0.22716 -0.41597 -0.22778 -0.41458 -0.22839 C -0.41302 -0.22901 -0.41111 -0.22901 -0.40937 -0.22994 C -0.40295 -0.23302 -0.41007 -0.23117 -0.40139 -0.23364 C -0.39843 -0.23426 -0.39496 -0.23488 -0.39184 -0.23549 C -0.38316 -0.23951 -0.39253 -0.23549 -0.37847 -0.23951 C -0.37639 -0.23951 -0.37482 -0.24012 -0.37291 -0.24105 C -0.37187 -0.24136 -0.37118 -0.24228 -0.36996 -0.2429 C -0.36753 -0.24352 -0.36458 -0.24413 -0.36163 -0.24475 C -0.35937 -0.24506 -0.35729 -0.24599 -0.35521 -0.2463 C -0.32569 -0.25339 -0.30139 -0.25648 -0.27291 -0.24475 C -0.27152 -0.24444 -0.26319 -0.23951 -0.2625 -0.23951 C -0.26163 -0.23827 -0.26093 -0.23642 -0.25955 -0.23549 C -0.25729 -0.23302 -0.25382 -0.23302 -0.25139 -0.23179 L -0.24479 -0.22839 C -0.23385 -0.2213 -0.25069 -0.23241 -0.23889 -0.22253 C -0.23663 -0.22068 -0.23229 -0.21913 -0.23229 -0.21852 C -0.23159 -0.21728 -0.23038 -0.21512 -0.22934 -0.21327 C -0.22864 -0.21173 -0.22708 -0.2108 -0.22639 -0.20988 C -0.225 -0.20802 -0.22343 -0.20586 -0.22205 -0.20401 C -0.22118 -0.20216 -0.22048 -0.2 -0.21909 -0.19876 C -0.21788 -0.19753 -0.21684 -0.19753 -0.21562 -0.1966 C -0.21389 -0.19475 -0.2118 -0.19105 -0.20955 -0.18951 C -0.20816 -0.18827 -0.20659 -0.18704 -0.20521 -0.18549 C -0.20434 -0.18426 -0.20364 -0.18148 -0.20225 -0.18025 C -0.20086 -0.17839 -0.1993 -0.17778 -0.19843 -0.17623 C -0.19705 -0.175 -0.19635 -0.17222 -0.19479 -0.17099 C -0.19357 -0.16913 -0.19201 -0.16852 -0.19062 -0.16697 C -0.18889 -0.16451 -0.1868 -0.16204 -0.18455 -0.15988 C -0.18368 -0.15864 -0.18229 -0.1571 -0.18159 -0.15586 L -0.17934 -0.15062 C -0.17882 -0.14876 -0.17882 -0.1466 -0.17812 -0.14475 C -0.17743 -0.14259 -0.17639 -0.14136 -0.175 -0.13951 C -0.1743 -0.13734 -0.17378 -0.13549 -0.17291 -0.13364 C -0.16562 -0.1179 -0.17517 -0.14136 -0.16389 -0.12099 C -0.1625 -0.11913 -0.1618 -0.11697 -0.16041 -0.11512 C -0.15468 -0.10771 -0.15659 -0.11574 -0.15 -0.10401 C -0.1493 -0.10247 -0.14861 -0.1 -0.14705 -0.09846 C -0.14635 -0.09722 -0.14479 -0.09784 -0.14409 -0.0966 C -0.14184 -0.09475 -0.13975 -0.09197 -0.1375 -0.08951 C -0.1368 -0.08796 -0.13541 -0.08734 -0.13455 -0.08549 C -0.13333 -0.08364 -0.13246 -0.08148 -0.13159 -0.08025 C -0.12864 -0.07562 -0.12795 -0.07623 -0.1243 -0.07284 C -0.12205 -0.07037 -0.12014 -0.06636 -0.11771 -0.06512 C -0.10173 -0.05586 -0.1184 -0.06636 -0.10833 -0.05771 C -0.1 -0.05 -0.11198 -0.06358 -0.10104 -0.05247 C -0.0993 -0.05 -0.09722 -0.04599 -0.09496 -0.04475 C -0.08385 -0.03796 -0.10069 -0.04907 -0.08854 -0.0392 C -0.0868 -0.03796 -0.08455 -0.03734 -0.08246 -0.03549 C -0.07951 -0.03333 -0.07656 -0.03148 -0.0743 -0.02809 C -0.07291 -0.02685 -0.07205 -0.02562 -0.07083 -0.02469 C -0.06909 -0.02284 -0.06701 -0.02222 -0.06475 -0.0213 C -0.05086 -0.00833 -0.0684 -0.02376 -0.05746 -0.01512 C -0.05607 -0.0142 -0.05468 -0.01296 -0.05312 -0.01173 C -0.05225 -0.0108 -0.05156 -0.00895 -0.05 -0.00771 C -0.04809 -0.00648 -0.04635 -0.00494 -0.04409 -0.00432 C -0.04201 -0.00401 -0.04045 -0.00247 -0.03854 -0.00247 C -0.02291 -1.11111E-6 -0.01701 -0.00092 -3.05556E-6 -0.00092 L -3.05556E-6 -1.11111E-6 " pathEditMode="relative" rAng="0" ptsTypes="AAAAAAAAAAAAAAAAAAAAAAAAAAAAAAAAAAAAAAAAAAAAAAAAAAAAAAAAAAAAAAAAAAAAAAAAAAAAAAAAAAA">
                                          <p:cBhvr>
                                            <p:cTn id="3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23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4271 -0.31142 L -0.54271 -0.31142 L -0.53125 -0.29105 C -0.52761 -0.28488 -0.52795 -0.28611 -0.52483 -0.27809 C -0.52361 -0.27469 -0.52222 -0.27068 -0.52083 -0.26698 C -0.52014 -0.26513 -0.51927 -0.26358 -0.51875 -0.26142 C -0.5184 -0.25957 -0.51823 -0.25772 -0.51771 -0.25587 C -0.51528 -0.24692 -0.51597 -0.25432 -0.51458 -0.24475 C -0.51458 -0.24414 -0.51354 -0.2321 -0.5125 -0.22994 C -0.51077 -0.22593 -0.50799 -0.22346 -0.50625 -0.21883 C -0.50139 -0.20556 -0.50399 -0.21111 -0.49896 -0.20216 C -0.49705 -0.19167 -0.49948 -0.20174 -0.49479 -0.19105 C -0.4934 -0.18766 -0.49202 -0.18364 -0.49063 -0.17994 C -0.48993 -0.17809 -0.48906 -0.17654 -0.48854 -0.17438 C -0.4882 -0.17253 -0.4882 -0.17068 -0.4875 -0.16883 C -0.48594 -0.16482 -0.48368 -0.16235 -0.48125 -0.15957 C -0.48021 -0.15401 -0.48038 -0.1534 -0.47813 -0.14846 C -0.47726 -0.14661 -0.47604 -0.14506 -0.475 -0.1429 C -0.47431 -0.14136 -0.47379 -0.1392 -0.47292 -0.13735 C -0.47205 -0.1355 -0.47083 -0.13395 -0.46979 -0.13179 C -0.46528 -0.12222 -0.46997 -0.13087 -0.46667 -0.12068 C -0.46545 -0.11698 -0.46441 -0.11296 -0.4625 -0.10957 L -0.45625 -0.09846 C -0.45538 -0.09383 -0.45382 -0.08364 -0.45104 -0.08179 C -0.44827 -0.08025 -0.44722 -0.08025 -0.44479 -0.07624 C -0.44271 -0.07284 -0.44028 -0.06975 -0.43854 -0.06513 C -0.43785 -0.06327 -0.4375 -0.06111 -0.43646 -0.05957 C -0.43472 -0.05679 -0.43212 -0.05556 -0.43021 -0.05216 C -0.42622 -0.04506 -0.42847 -0.04815 -0.42396 -0.0429 C -0.42327 -0.04105 -0.42292 -0.0392 -0.42188 -0.03735 C -0.42101 -0.0358 -0.41962 -0.0355 -0.41875 -0.03364 C -0.41823 -0.03241 -0.4184 -0.02994 -0.41771 -0.02809 C -0.4125 -0.01142 -0.41563 -0.02222 -0.41042 -0.01142 C -0.40625 -0.00216 -0.41111 -0.00895 -0.40521 -0.00216 C -0.39931 0.01358 -0.40903 -0.0108 -0.39688 0.0108 C -0.38785 0.02685 -0.39948 0.0071 -0.39063 0.02006 C -0.38264 0.03179 -0.39219 0.02006 -0.38438 0.02932 C -0.38056 0.0395 -0.38438 0.03086 -0.37917 0.03858 C -0.3757 0.04383 -0.37518 0.04815 -0.36979 0.05154 C -0.36875 0.05216 -0.36771 0.05247 -0.36667 0.05339 C -0.36563 0.05432 -0.36476 0.05617 -0.36354 0.0571 C -0.36163 0.05864 -0.3592 0.05833 -0.35729 0.0608 C -0.35625 0.06204 -0.35538 0.06358 -0.35417 0.0645 C -0.35226 0.06605 -0.34983 0.06574 -0.34792 0.06821 C -0.34688 0.06944 -0.34601 0.07068 -0.34479 0.07191 C -0.34393 0.07253 -0.34271 0.07253 -0.34167 0.07376 C -0.33958 0.07592 -0.33733 0.07778 -0.33542 0.08117 C -0.33316 0.08518 -0.33212 0.08765 -0.32917 0.09043 C -0.3283 0.09105 -0.32708 0.09105 -0.32604 0.09228 C -0.31979 0.09846 -0.32136 0.09938 -0.31563 0.10339 C -0.31372 0.10463 -0.31129 0.10463 -0.30938 0.1071 C -0.30833 0.10833 -0.30747 0.10987 -0.30625 0.1108 C -0.30434 0.11234 -0.30191 0.11204 -0.3 0.1145 C -0.29896 0.11574 -0.29809 0.11728 -0.29688 0.11821 C -0.29566 0.11913 -0.2941 0.11913 -0.29271 0.12006 C -0.29063 0.12099 -0.28872 0.12284 -0.28646 0.12376 C -0.28472 0.12438 -0.28299 0.12469 -0.28125 0.12562 C -0.27917 0.12654 -0.27708 0.12808 -0.275 0.12932 L -0.26875 0.13302 C -0.26771 0.13364 -0.26684 0.13426 -0.26563 0.13487 C -0.26424 0.13549 -0.26285 0.1358 -0.26146 0.13673 C -0.26042 0.13704 -0.25955 0.13796 -0.25833 0.13858 C -0.25573 0.13981 -0.25 0.14228 -0.25 0.14228 C -0.23507 0.14166 -0.22014 0.14136 -0.20521 0.14043 C -0.20417 0.14012 -0.2033 0.13889 -0.20208 0.13858 C -0.20018 0.13765 -0.19792 0.13734 -0.19583 0.13673 C -0.18715 0.12623 -0.19618 0.1358 -0.17396 0.12932 C -0.16927 0.12778 -0.1625 0.12623 -0.15729 0.12376 C -0.15521 0.12253 -0.15295 0.12222 -0.15104 0.12006 C -0.14774 0.11574 -0.14861 0.11636 -0.14479 0.1145 C -0.13386 0.10864 -0.14931 0.11759 -0.13438 0.10895 C -0.13333 0.10833 -0.13229 0.10771 -0.13125 0.1071 C -0.12986 0.10586 -0.12865 0.10432 -0.12708 0.10339 C -0.12518 0.10185 -0.12274 0.10185 -0.12083 0.09969 C -0.11979 0.09846 -0.11893 0.0966 -0.11771 0.09599 C -0.1158 0.09413 -0.11337 0.09444 -0.11146 0.09228 C -0.11042 0.09105 -0.10955 0.0895 -0.10833 0.08858 C -0.10747 0.08765 -0.10625 0.08734 -0.10521 0.08673 C -0.10382 0.08549 -0.10243 0.08426 -0.10104 0.08302 C -0.1 0.08179 -0.09913 0.07994 -0.09792 0.07932 C -0.09601 0.07747 -0.09375 0.07685 -0.09167 0.07562 C -0.09063 0.075 -0.08976 0.07407 -0.08854 0.07376 C -0.08681 0.07315 -0.08507 0.07253 -0.08333 0.07191 C -0.08125 0.07068 -0.07934 0.06913 -0.07708 0.06821 C -0.07431 0.06697 -0.07153 0.06605 -0.06875 0.0645 C -0.06667 0.06327 -0.06441 0.06296 -0.0625 0.0608 C -0.05365 0.05 -0.06493 0.06265 -0.05625 0.05525 C -0.05521 0.05401 -0.05434 0.05216 -0.05313 0.05154 C -0.05122 0.04969 -0.04879 0.05 -0.04688 0.04784 L -0.04063 0.04043 C -0.03958 0.0392 -0.03872 0.03734 -0.0375 0.03673 C -0.03542 0.03549 -0.03316 0.03518 -0.03125 0.03302 C -0.02882 0.02994 -0.02639 0.02716 -0.02396 0.02376 C -0.02292 0.02191 -0.02222 0.01944 -0.02083 0.01821 C -0.01997 0.01697 -0.01875 0.01697 -0.01771 0.01636 C -0.00972 0.00895 -0.01945 0.01543 -0.01146 0.0108 C -0.00556 -3.20988E-6 -0.01129 0.00864 -0.00521 0.00339 C -0.00035 -0.00124 -0.00417 -0.00031 5E-6 -0.00031 L 5E-6 -0.00031 " pathEditMode="relative" ptsTypes="AAAAAAAAAAAAAAAAAAAAAAAAAAAAAAAAAAAAAAAAAAAAAAAAAAAAAAAAAAAAAAAAAAAAAAAAAAAAAAAAAAAAAAAAAAAAAAAAAAA">
                                          <p:cBhvr>
                                            <p:cTn id="44" dur="1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4653 0.03858 L -0.34653 0.03858 L -0.3382 0.03302 C -0.33715 0.0321 -0.33594 0.0321 -0.33507 0.03117 C -0.33281 0.0287 -0.3309 0.02623 -0.32882 0.02376 C -0.32778 0.02253 -0.32656 0.02253 -0.3257 0.02191 C -0.32448 0.02068 -0.32344 0.01944 -0.32257 0.01821 C -0.32101 0.01636 -0.31979 0.01389 -0.3184 0.01265 C -0.31632 0.0108 -0.31424 0.01018 -0.31215 0.00895 L -0.30608 0.00525 C -0.30504 0.00463 -0.30382 0.00432 -0.30295 0.00339 C -0.29392 -0.00741 -0.30521 0.00525 -0.2967 -0.00216 C -0.28663 -0.01111 -0.3033 -0.00031 -0.28733 -0.00957 L -0.28108 -0.01327 C -0.28004 -0.01389 -0.27882 -0.0142 -0.27795 -0.01512 C -0.27292 -0.0213 -0.27587 -0.01821 -0.26858 -0.02253 C -0.26754 -0.02315 -0.26632 -0.02346 -0.26545 -0.02438 C -0.26441 -0.02562 -0.26337 -0.02747 -0.26233 -0.02809 C -0.26094 -0.02932 -0.25938 -0.02932 -0.25816 -0.02994 C -0.25694 -0.03056 -0.25608 -0.03148 -0.25504 -0.03179 C -0.25365 -0.03272 -0.25208 -0.03303 -0.25087 -0.03364 C -0.24861 -0.03488 -0.2467 -0.03642 -0.24462 -0.03735 C -0.24323 -0.03796 -0.24167 -0.03858 -0.24045 -0.0392 C -0.23247 -0.04352 -0.24236 -0.03827 -0.2342 -0.04475 C -0.23212 -0.04661 -0.23004 -0.04722 -0.22795 -0.04846 L -0.22483 -0.05031 C -0.22379 -0.05093 -0.22274 -0.05185 -0.2217 -0.05216 C -0.21528 -0.05525 -0.21875 -0.0534 -0.21129 -0.05772 L -0.20191 -0.06327 C -0.20087 -0.06389 -0.19965 -0.0642 -0.19879 -0.06512 C -0.18976 -0.07593 -0.20104 -0.06327 -0.19254 -0.07068 C -0.18733 -0.07531 -0.19149 -0.07407 -0.18629 -0.07624 C -0.18455 -0.07716 -0.18264 -0.07747 -0.18108 -0.07809 C -0.17813 -0.07932 -0.17552 -0.08148 -0.17274 -0.08179 L -0.1592 -0.08364 C -0.14774 -0.08889 -0.15868 -0.08457 -0.1342 -0.08735 C -0.1309 -0.08796 -0.12795 -0.08858 -0.12483 -0.0892 C -0.11163 -0.08858 -0.09826 -0.08858 -0.08524 -0.08735 C -0.08229 -0.08735 -0.07708 -0.08241 -0.07483 -0.08179 L -0.06754 -0.07994 C -0.06545 -0.0787 -0.06319 -0.07809 -0.06129 -0.07624 C -0.0599 -0.075 -0.05851 -0.07377 -0.05712 -0.07253 C -0.05504 -0.0713 -0.0526 -0.0713 -0.05087 -0.06883 C -0.04983 -0.06759 -0.04879 -0.06605 -0.04774 -0.06512 C -0.04566 -0.06358 -0.04323 -0.06389 -0.04149 -0.06142 C -0.04045 -0.06019 -0.03941 -0.05895 -0.03837 -0.05772 C -0.03733 -0.0571 -0.03611 -0.0571 -0.03524 -0.05586 C -0.03299 -0.0537 -0.03125 -0.05 -0.02899 -0.04846 L -0.02274 -0.04475 C -0.02205 -0.0429 -0.02153 -0.04074 -0.02066 -0.0392 C -0.01979 -0.03827 -0.0184 -0.03827 -0.01754 -0.03735 C -0.00938 -0.03025 -0.0191 -0.03673 -0.01129 -0.03179 C -0.01024 -0.02994 -0.00903 -0.0284 -0.00816 -0.02624 C -0.0066 -0.02284 -0.00608 -0.01759 -0.00399 -0.01512 L -0.00087 -0.01142 C 0.00035 -0.00185 0.00017 -0.00556 0.00017 -0.00031 L 0.00017 -0.00031 " pathEditMode="relative" ptsTypes="AAAAAAAAAAAAAAAAAAAAAAAAAAAAAAAAAAAAAAAAAAAAAAAAAAAAAAAAA">
                                          <p:cBhvr>
                                            <p:cTn id="51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42 0.05709 L -0.0842 0.05709 C -0.08264 0.05648 -0.07014 0.05277 -0.06753 0.04969 C -0.06649 0.04845 -0.06545 0.0466 -0.06441 0.04598 C -0.06233 0.04413 -0.06024 0.04351 -0.05816 0.04228 C -0.05712 0.04166 -0.05607 0.04135 -0.05503 0.04043 C -0.04618 0.02962 -0.05746 0.04228 -0.04878 0.03487 C -0.04774 0.03364 -0.04687 0.03178 -0.04566 0.03117 C -0.0441 0.02962 -0.03767 0.02808 -0.03628 0.02746 C -0.0342 0.02623 -0.03194 0.02592 -0.03003 0.02376 C -0.02604 0.01882 -0.02812 0.02067 -0.02378 0.0182 C -0.02326 0.01728 -0.01788 0.00987 -0.01667 0.00894 C -0.01458 0.00709 -0.0125 0.00648 -0.01042 0.00524 L -0.00712 0.00339 L -0.00417 0.00154 C -0.00069 -0.00062 -0.00208 -0.00031 5.55556E-7 -0.00031 L 5.55556E-7 -0.00031 " pathEditMode="relative" ptsTypes="AAAAAAAAAAAAAAAAA">
                                          <p:cBhvr>
                                            <p:cTn id="5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4878 0.15494 L -0.24878 0.15555 C -0.24548 0.15123 -0.24236 0.14722 -0.23906 0.14383 C -0.23784 0.14259 -0.23645 0.14259 -0.23559 0.14166 C -0.2342 0.14012 -0.23316 0.13827 -0.23194 0.13734 C -0.23072 0.13611 -0.22934 0.13611 -0.22829 0.13518 C -0.22569 0.1321 -0.22378 0.12778 -0.22118 0.12623 C -0.21197 0.12037 -0.22309 0.12808 -0.21406 0.11944 C -0.21284 0.11852 -0.21145 0.1179 -0.21041 0.11728 C -0.20902 0.11574 -0.20798 0.11389 -0.20694 0.11296 C -0.20572 0.11173 -0.20434 0.11142 -0.20312 0.11049 C -0.18871 0.09876 -0.20694 0.11296 -0.19479 0.10185 C -0.19375 0.10062 -0.1927 0.10031 -0.19131 0.09938 C -0.1901 0.09722 -0.18923 0.09444 -0.18767 0.0929 C -0.18541 0.09012 -0.18281 0.08981 -0.18072 0.08827 L -0.17343 0.08395 C -0.17239 0.08333 -0.171 0.08241 -0.16979 0.08179 C -0.1684 0.08024 -0.16684 0.07839 -0.16527 0.07747 C -0.16406 0.07623 -0.16267 0.07592 -0.16163 0.075 C -0.16024 0.07376 -0.15937 0.07191 -0.15781 0.07068 C -0.15694 0.06944 -0.15555 0.06913 -0.15434 0.06852 C -0.15312 0.06697 -0.15208 0.06481 -0.15069 0.06389 C -0.14843 0.06173 -0.146 0.06111 -0.14357 0.05957 C -0.14236 0.05895 -0.14131 0.05771 -0.1401 0.05741 C -0.1368 0.05586 -0.1335 0.05463 -0.13038 0.05278 C -0.12378 0.04845 -0.12812 0.05092 -0.11718 0.04629 L -0.11267 0.04413 C -0.11093 0.04321 -0.10937 0.04228 -0.10763 0.04166 C -0.10555 0.04105 -0.10364 0.04043 -0.10156 0.0395 C -0.0993 0.03796 -0.09704 0.03611 -0.09461 0.03518 C -0.09288 0.03426 -0.09131 0.03364 -0.08993 0.03302 C -0.08732 0.03148 -0.08489 0.02994 -0.08246 0.02839 L -0.07916 0.02623 L -0.07187 0.02191 C -0.07065 0.02099 -0.06944 0.02006 -0.06805 0.01944 C -0.05781 0.01636 -0.06336 0.01821 -0.05138 0.01296 L -0.05138 0.01327 C -0.04947 0.01204 -0.04739 0.01142 -0.04531 0.0108 C -0.04375 0.00987 -0.04218 0.00926 -0.04062 0.00833 C -0.0394 0.00771 -0.03836 0.00617 -0.03697 0.00617 C -0.03194 0.00463 -0.02656 0.00463 -0.02135 0.00401 C -0.01979 0.00339 -0.0184 0.00185 -0.01684 0.00185 C -0.00625 -0.00062 -0.0059 -0.00031 -4.72222E-6 -0.00031 L -4.72222E-6 1.97531E-6 " pathEditMode="relative" rAng="0" ptsTypes="AAAAAAAAAAAAAAAAAAAAAAAAAAAAAAAAAAAAAAAAAAAA">
                                          <p:cBhvr>
                                            <p:cTn id="65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31" y="-77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771 -0.51296 L -0.36771 -0.51296 C -0.36528 -0.50833 -0.36302 -0.50309 -0.36042 -0.49846 C -0.35868 -0.49537 -0.3566 -0.49383 -0.35521 -0.49105 C -0.35434 -0.48951 -0.34774 -0.47315 -0.34584 -0.46883 C -0.33229 -0.43796 -0.34879 -0.475 -0.33854 -0.45401 C -0.33733 -0.45154 -0.33646 -0.44908 -0.33524 -0.44661 C -0.33281 -0.43333 -0.33629 -0.44908 -0.33125 -0.4355 C -0.33056 -0.43364 -0.33073 -0.43148 -0.33004 -0.42994 C -0.32934 -0.42716 -0.32795 -0.425 -0.32691 -0.42253 C -0.32622 -0.42068 -0.32587 -0.41852 -0.32483 -0.41698 C -0.32361 -0.41451 -0.32205 -0.41358 -0.32084 -0.41142 C -0.31389 -0.39908 -0.32396 -0.41204 -0.31563 -0.40216 C -0.31528 -0.40031 -0.31511 -0.39815 -0.31459 -0.39661 C -0.31268 -0.39229 -0.31042 -0.3892 -0.30833 -0.3855 C -0.30729 -0.38364 -0.30608 -0.3821 -0.30521 -0.37994 C -0.30452 -0.37809 -0.30399 -0.37593 -0.30313 -0.37438 C -0.30156 -0.37037 -0.29948 -0.36574 -0.29792 -0.36142 C -0.29722 -0.35895 -0.2967 -0.35617 -0.29583 -0.35401 C -0.29462 -0.35 -0.29288 -0.34661 -0.29167 -0.3429 C -0.29097 -0.34043 -0.29063 -0.33766 -0.28958 -0.3355 C -0.28889 -0.33333 -0.2875 -0.33179 -0.28646 -0.32994 C -0.28542 -0.32747 -0.28438 -0.325 -0.28333 -0.32253 C -0.28264 -0.32068 -0.28212 -0.31852 -0.28125 -0.31698 C -0.28038 -0.31482 -0.27917 -0.31327 -0.27813 -0.31142 C -0.27674 -0.30772 -0.27587 -0.3034 -0.27396 -0.30031 C -0.26493 -0.28395 -0.27604 -0.30463 -0.26875 -0.2892 C -0.26788 -0.28704 -0.26667 -0.2855 -0.26563 -0.28364 C -0.26493 -0.28179 -0.26441 -0.27963 -0.26354 -0.27809 C -0.26268 -0.27593 -0.26146 -0.27438 -0.26042 -0.27253 C -0.25938 -0.27006 -0.25851 -0.26729 -0.25729 -0.26512 C -0.25538 -0.26111 -0.25295 -0.25803 -0.25104 -0.25401 C -0.24202 -0.2321 -0.25365 -0.25895 -0.24479 -0.24105 C -0.23681 -0.22438 -0.24636 -0.24167 -0.23854 -0.22809 C -0.23629 -0.21512 -0.23958 -0.23056 -0.23438 -0.21512 C -0.23386 -0.21327 -0.23386 -0.21111 -0.23333 -0.20957 C -0.23264 -0.20679 -0.22899 -0.19815 -0.22813 -0.19661 C -0.22726 -0.19105 -0.22691 -0.18889 -0.225 -0.18364 C -0.22413 -0.18087 -0.22292 -0.17871 -0.22188 -0.17624 C -0.22118 -0.17377 -0.22066 -0.17099 -0.21979 -0.16883 C -0.21893 -0.16605 -0.21771 -0.16389 -0.21667 -0.16142 C -0.21528 -0.15772 -0.21441 -0.1534 -0.2125 -0.15031 C -0.21146 -0.14846 -0.21059 -0.1463 -0.20938 -0.14475 C -0.20747 -0.14198 -0.20313 -0.13735 -0.20313 -0.13735 C -0.20243 -0.1355 -0.20208 -0.13333 -0.20104 -0.13179 C -0.19879 -0.12747 -0.19583 -0.12685 -0.19271 -0.12438 C -0.19167 -0.12315 -0.1908 -0.12161 -0.18958 -0.12068 C -0.18802 -0.11914 -0.18611 -0.11852 -0.18438 -0.11698 C -0.18229 -0.11482 -0.18038 -0.11173 -0.17813 -0.10957 C -0.17622 -0.10741 -0.17396 -0.10587 -0.17188 -0.10401 C -0.17049 -0.10216 -0.16927 -0.1 -0.16771 -0.09846 C -0.1658 -0.09568 -0.16354 -0.09352 -0.16146 -0.09105 L -0.15521 -0.08364 C -0.15417 -0.08241 -0.15313 -0.08148 -0.15208 -0.07994 C -0.1507 -0.07747 -0.14948 -0.07469 -0.14792 -0.07253 C -0.14497 -0.06759 -0.14375 -0.06698 -0.14063 -0.06327 C -0.13924 -0.06142 -0.13802 -0.05926 -0.13646 -0.05772 C -0.13524 -0.05617 -0.13386 -0.05494 -0.13229 -0.05401 C -0.12795 -0.05031 -0.13004 -0.05401 -0.125 -0.04846 C -0.12361 -0.04661 -0.1224 -0.04445 -0.12083 -0.0429 C -0.11962 -0.04136 -0.11806 -0.04043 -0.11667 -0.0392 C -0.10417 -0.02531 -0.12188 -0.04229 -0.10729 -0.02809 C -0.10608 -0.02654 -0.10469 -0.02531 -0.10313 -0.02438 C -0.10226 -0.02346 -0.10104 -0.02315 -0.1 -0.02253 C -0.09896 -0.0213 -0.09809 -0.01975 -0.09688 -0.01883 C -0.09531 -0.01729 -0.0934 -0.01636 -0.09167 -0.01512 C -0.09063 -0.01389 -0.08976 -0.01235 -0.08854 -0.01142 C -0.08299 -0.00617 -0.08403 -0.00833 -0.07813 -0.00587 C -0.07708 -0.00525 -0.07622 -0.00401 -0.075 -0.00401 C -0.06893 -0.00216 -0.05625 -0.00031 -0.05625 -0.00031 C -0.05521 0.00031 -0.05434 0.00154 -0.05313 0.00154 C -0.03958 0.00525 -0.03594 0.00308 -0.01979 0.00154 C -0.0099 -0.00185 -0.01649 -0.00031 2.5E-6 -0.00031 L 2.5E-6 -0.00031 " pathEditMode="relative" ptsTypes="AAAAAAAAAAAAAAAAAAAAAAAAAAAAAAAAAAAAAAAAAAAAAAAAAAAAAAAAAAAAAAAAAAAAAAAAAA">
                                          <p:cBhvr>
                                            <p:cTn id="72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3646 -0.14475 L -0.53646 -0.14444 C -0.53194 -0.14722 -0.5276 -0.14815 -0.52396 -0.15216 C -0.52291 -0.15339 -0.5217 -0.15525 -0.52083 -0.15586 C -0.51875 -0.15741 -0.51632 -0.15741 -0.51441 -0.15988 C -0.51354 -0.16111 -0.51215 -0.16204 -0.51146 -0.16327 C -0.51059 -0.16389 -0.50937 -0.16451 -0.50868 -0.16512 C -0.50711 -0.16605 -0.50573 -0.16728 -0.50416 -0.16913 C -0.50347 -0.16975 -0.50225 -0.1713 -0.50121 -0.17253 C -0.50052 -0.17315 -0.49913 -0.17376 -0.49826 -0.17438 C -0.49687 -0.17562 -0.49618 -0.17685 -0.49531 -0.17839 C -0.49392 -0.17901 -0.49271 -0.17901 -0.49166 -0.18025 C -0.49097 -0.18086 -0.48975 -0.18302 -0.48871 -0.18364 C -0.48663 -0.18549 -0.48437 -0.18611 -0.48229 -0.18765 C -0.48021 -0.18889 -0.47847 -0.19012 -0.47621 -0.19105 C -0.47326 -0.1929 -0.47205 -0.19352 -0.46892 -0.19475 C -0.46684 -0.19537 -0.46458 -0.19568 -0.4625 -0.1966 C -0.45868 -0.19815 -0.45642 -0.2 -0.45208 -0.20216 C -0.45121 -0.20278 -0.45 -0.20278 -0.44913 -0.20401 C -0.44843 -0.20525 -0.44705 -0.20679 -0.44618 -0.20802 C -0.44392 -0.20926 -0.44166 -0.20926 -0.43958 -0.21142 C -0.43889 -0.21265 -0.43802 -0.21451 -0.43663 -0.21512 C -0.43455 -0.21667 -0.43229 -0.2179 -0.43021 -0.21913 C -0.4283 -0.22006 -0.42639 -0.2213 -0.42413 -0.22253 C -0.42205 -0.22376 -0.41996 -0.225 -0.41823 -0.22623 C -0.41684 -0.22716 -0.41597 -0.22778 -0.41458 -0.22839 C -0.41302 -0.22901 -0.41111 -0.22901 -0.40937 -0.22994 C -0.40295 -0.23302 -0.41007 -0.23117 -0.40139 -0.23364 C -0.39843 -0.23426 -0.39496 -0.23488 -0.39184 -0.23549 C -0.38316 -0.23951 -0.39253 -0.23549 -0.37847 -0.23951 C -0.37639 -0.23951 -0.37482 -0.24012 -0.37291 -0.24105 C -0.37187 -0.24136 -0.37118 -0.24228 -0.36996 -0.2429 C -0.36753 -0.24352 -0.36458 -0.24413 -0.36163 -0.24475 C -0.35937 -0.24506 -0.35729 -0.24599 -0.35521 -0.2463 C -0.32569 -0.25339 -0.30139 -0.25648 -0.27291 -0.24475 C -0.27152 -0.24444 -0.26319 -0.23951 -0.2625 -0.23951 C -0.26163 -0.23827 -0.26093 -0.23642 -0.25955 -0.23549 C -0.25729 -0.23302 -0.25382 -0.23302 -0.25139 -0.23179 L -0.24479 -0.22839 C -0.23385 -0.2213 -0.25069 -0.23241 -0.23889 -0.22253 C -0.23663 -0.22068 -0.23229 -0.21913 -0.23229 -0.21852 C -0.23159 -0.21728 -0.23038 -0.21512 -0.22934 -0.21327 C -0.22864 -0.21173 -0.22708 -0.2108 -0.22639 -0.20988 C -0.225 -0.20802 -0.22343 -0.20586 -0.22205 -0.20401 C -0.22118 -0.20216 -0.22048 -0.2 -0.21909 -0.19876 C -0.21788 -0.19753 -0.21684 -0.19753 -0.21562 -0.1966 C -0.21389 -0.19475 -0.2118 -0.19105 -0.20955 -0.18951 C -0.20816 -0.18827 -0.20659 -0.18704 -0.20521 -0.18549 C -0.20434 -0.18426 -0.20364 -0.18148 -0.20225 -0.18025 C -0.20086 -0.17839 -0.1993 -0.17778 -0.19843 -0.17623 C -0.19705 -0.175 -0.19635 -0.17222 -0.19479 -0.17099 C -0.19357 -0.16913 -0.19201 -0.16852 -0.19062 -0.16697 C -0.18889 -0.16451 -0.1868 -0.16204 -0.18455 -0.15988 C -0.18368 -0.15864 -0.18229 -0.1571 -0.18159 -0.15586 L -0.17934 -0.15062 C -0.17882 -0.14876 -0.17882 -0.1466 -0.17812 -0.14475 C -0.17743 -0.14259 -0.17639 -0.14136 -0.175 -0.13951 C -0.1743 -0.13734 -0.17378 -0.13549 -0.17291 -0.13364 C -0.16562 -0.1179 -0.17517 -0.14136 -0.16389 -0.12099 C -0.1625 -0.11913 -0.1618 -0.11697 -0.16041 -0.11512 C -0.15468 -0.10771 -0.15659 -0.11574 -0.15 -0.10401 C -0.1493 -0.10247 -0.14861 -0.1 -0.14705 -0.09846 C -0.14635 -0.09722 -0.14479 -0.09784 -0.14409 -0.0966 C -0.14184 -0.09475 -0.13975 -0.09197 -0.1375 -0.08951 C -0.1368 -0.08796 -0.13541 -0.08734 -0.13455 -0.08549 C -0.13333 -0.08364 -0.13246 -0.08148 -0.13159 -0.08025 C -0.12864 -0.07562 -0.12795 -0.07623 -0.1243 -0.07284 C -0.12205 -0.07037 -0.12014 -0.06636 -0.11771 -0.06512 C -0.10173 -0.05586 -0.1184 -0.06636 -0.10833 -0.05771 C -0.1 -0.05 -0.11198 -0.06358 -0.10104 -0.05247 C -0.0993 -0.05 -0.09722 -0.04599 -0.09496 -0.04475 C -0.08385 -0.03796 -0.10069 -0.04907 -0.08854 -0.0392 C -0.0868 -0.03796 -0.08455 -0.03734 -0.08246 -0.03549 C -0.07951 -0.03333 -0.07656 -0.03148 -0.0743 -0.02809 C -0.07291 -0.02685 -0.07205 -0.02562 -0.07083 -0.02469 C -0.06909 -0.02284 -0.06701 -0.02222 -0.06475 -0.0213 C -0.05086 -0.00833 -0.0684 -0.02376 -0.05746 -0.01512 C -0.05607 -0.0142 -0.05468 -0.01296 -0.05312 -0.01173 C -0.05225 -0.0108 -0.05156 -0.00895 -0.05 -0.00771 C -0.04809 -0.00648 -0.04635 -0.00494 -0.04409 -0.00432 C -0.04201 -0.00401 -0.04045 -0.00247 -0.03854 -0.00247 C -0.02291 -1.11111E-6 -0.01701 -0.00092 -3.05556E-6 -0.00092 L -3.05556E-6 -1.11111E-6 " pathEditMode="relative" rAng="0" ptsTypes="AAAAAAAAAAAAAAAAAAAAAAAAAAAAAAAAAAAAAAAAAAAAAAAAAAAAAAAAAAAAAAAAAAAAAAAAAAAAAAAAAAA">
                                          <p:cBhvr>
                                            <p:cTn id="3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23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4271 -0.31142 L -0.54271 -0.31142 L -0.53125 -0.29105 C -0.52761 -0.28488 -0.52795 -0.28611 -0.52483 -0.27809 C -0.52361 -0.27469 -0.52222 -0.27068 -0.52083 -0.26698 C -0.52014 -0.26513 -0.51927 -0.26358 -0.51875 -0.26142 C -0.5184 -0.25957 -0.51823 -0.25772 -0.51771 -0.25587 C -0.51528 -0.24692 -0.51597 -0.25432 -0.51458 -0.24475 C -0.51458 -0.24414 -0.51354 -0.2321 -0.5125 -0.22994 C -0.51077 -0.22593 -0.50799 -0.22346 -0.50625 -0.21883 C -0.50139 -0.20556 -0.50399 -0.21111 -0.49896 -0.20216 C -0.49705 -0.19167 -0.49948 -0.20174 -0.49479 -0.19105 C -0.4934 -0.18766 -0.49202 -0.18364 -0.49063 -0.17994 C -0.48993 -0.17809 -0.48906 -0.17654 -0.48854 -0.17438 C -0.4882 -0.17253 -0.4882 -0.17068 -0.4875 -0.16883 C -0.48594 -0.16482 -0.48368 -0.16235 -0.48125 -0.15957 C -0.48021 -0.15401 -0.48038 -0.1534 -0.47813 -0.14846 C -0.47726 -0.14661 -0.47604 -0.14506 -0.475 -0.1429 C -0.47431 -0.14136 -0.47379 -0.1392 -0.47292 -0.13735 C -0.47205 -0.1355 -0.47083 -0.13395 -0.46979 -0.13179 C -0.46528 -0.12222 -0.46997 -0.13087 -0.46667 -0.12068 C -0.46545 -0.11698 -0.46441 -0.11296 -0.4625 -0.10957 L -0.45625 -0.09846 C -0.45538 -0.09383 -0.45382 -0.08364 -0.45104 -0.08179 C -0.44827 -0.08025 -0.44722 -0.08025 -0.44479 -0.07624 C -0.44271 -0.07284 -0.44028 -0.06975 -0.43854 -0.06513 C -0.43785 -0.06327 -0.4375 -0.06111 -0.43646 -0.05957 C -0.43472 -0.05679 -0.43212 -0.05556 -0.43021 -0.05216 C -0.42622 -0.04506 -0.42847 -0.04815 -0.42396 -0.0429 C -0.42327 -0.04105 -0.42292 -0.0392 -0.42188 -0.03735 C -0.42101 -0.0358 -0.41962 -0.0355 -0.41875 -0.03364 C -0.41823 -0.03241 -0.4184 -0.02994 -0.41771 -0.02809 C -0.4125 -0.01142 -0.41563 -0.02222 -0.41042 -0.01142 C -0.40625 -0.00216 -0.41111 -0.00895 -0.40521 -0.00216 C -0.39931 0.01358 -0.40903 -0.0108 -0.39688 0.0108 C -0.38785 0.02685 -0.39948 0.0071 -0.39063 0.02006 C -0.38264 0.03179 -0.39219 0.02006 -0.38438 0.02932 C -0.38056 0.0395 -0.38438 0.03086 -0.37917 0.03858 C -0.3757 0.04383 -0.37518 0.04815 -0.36979 0.05154 C -0.36875 0.05216 -0.36771 0.05247 -0.36667 0.05339 C -0.36563 0.05432 -0.36476 0.05617 -0.36354 0.0571 C -0.36163 0.05864 -0.3592 0.05833 -0.35729 0.0608 C -0.35625 0.06204 -0.35538 0.06358 -0.35417 0.0645 C -0.35226 0.06605 -0.34983 0.06574 -0.34792 0.06821 C -0.34688 0.06944 -0.34601 0.07068 -0.34479 0.07191 C -0.34393 0.07253 -0.34271 0.07253 -0.34167 0.07376 C -0.33958 0.07592 -0.33733 0.07778 -0.33542 0.08117 C -0.33316 0.08518 -0.33212 0.08765 -0.32917 0.09043 C -0.3283 0.09105 -0.32708 0.09105 -0.32604 0.09228 C -0.31979 0.09846 -0.32136 0.09938 -0.31563 0.10339 C -0.31372 0.10463 -0.31129 0.10463 -0.30938 0.1071 C -0.30833 0.10833 -0.30747 0.10987 -0.30625 0.1108 C -0.30434 0.11234 -0.30191 0.11204 -0.3 0.1145 C -0.29896 0.11574 -0.29809 0.11728 -0.29688 0.11821 C -0.29566 0.11913 -0.2941 0.11913 -0.29271 0.12006 C -0.29063 0.12099 -0.28872 0.12284 -0.28646 0.12376 C -0.28472 0.12438 -0.28299 0.12469 -0.28125 0.12562 C -0.27917 0.12654 -0.27708 0.12808 -0.275 0.12932 L -0.26875 0.13302 C -0.26771 0.13364 -0.26684 0.13426 -0.26563 0.13487 C -0.26424 0.13549 -0.26285 0.1358 -0.26146 0.13673 C -0.26042 0.13704 -0.25955 0.13796 -0.25833 0.13858 C -0.25573 0.13981 -0.25 0.14228 -0.25 0.14228 C -0.23507 0.14166 -0.22014 0.14136 -0.20521 0.14043 C -0.20417 0.14012 -0.2033 0.13889 -0.20208 0.13858 C -0.20018 0.13765 -0.19792 0.13734 -0.19583 0.13673 C -0.18715 0.12623 -0.19618 0.1358 -0.17396 0.12932 C -0.16927 0.12778 -0.1625 0.12623 -0.15729 0.12376 C -0.15521 0.12253 -0.15295 0.12222 -0.15104 0.12006 C -0.14774 0.11574 -0.14861 0.11636 -0.14479 0.1145 C -0.13386 0.10864 -0.14931 0.11759 -0.13438 0.10895 C -0.13333 0.10833 -0.13229 0.10771 -0.13125 0.1071 C -0.12986 0.10586 -0.12865 0.10432 -0.12708 0.10339 C -0.12518 0.10185 -0.12274 0.10185 -0.12083 0.09969 C -0.11979 0.09846 -0.11893 0.0966 -0.11771 0.09599 C -0.1158 0.09413 -0.11337 0.09444 -0.11146 0.09228 C -0.11042 0.09105 -0.10955 0.0895 -0.10833 0.08858 C -0.10747 0.08765 -0.10625 0.08734 -0.10521 0.08673 C -0.10382 0.08549 -0.10243 0.08426 -0.10104 0.08302 C -0.1 0.08179 -0.09913 0.07994 -0.09792 0.07932 C -0.09601 0.07747 -0.09375 0.07685 -0.09167 0.07562 C -0.09063 0.075 -0.08976 0.07407 -0.08854 0.07376 C -0.08681 0.07315 -0.08507 0.07253 -0.08333 0.07191 C -0.08125 0.07068 -0.07934 0.06913 -0.07708 0.06821 C -0.07431 0.06697 -0.07153 0.06605 -0.06875 0.0645 C -0.06667 0.06327 -0.06441 0.06296 -0.0625 0.0608 C -0.05365 0.05 -0.06493 0.06265 -0.05625 0.05525 C -0.05521 0.05401 -0.05434 0.05216 -0.05313 0.05154 C -0.05122 0.04969 -0.04879 0.05 -0.04688 0.04784 L -0.04063 0.04043 C -0.03958 0.0392 -0.03872 0.03734 -0.0375 0.03673 C -0.03542 0.03549 -0.03316 0.03518 -0.03125 0.03302 C -0.02882 0.02994 -0.02639 0.02716 -0.02396 0.02376 C -0.02292 0.02191 -0.02222 0.01944 -0.02083 0.01821 C -0.01997 0.01697 -0.01875 0.01697 -0.01771 0.01636 C -0.00972 0.00895 -0.01945 0.01543 -0.01146 0.0108 C -0.00556 -3.20988E-6 -0.01129 0.00864 -0.00521 0.00339 C -0.00035 -0.00124 -0.00417 -0.00031 5E-6 -0.00031 L 5E-6 -0.00031 " pathEditMode="relative" ptsTypes="AAAAAAAAAAAAAAAAAAAAAAAAAAAAAAAAAAAAAAAAAAAAAAAAAAAAAAAAAAAAAAAAAAAAAAAAAAAAAAAAAAAAAAAAAAAAAAAAAAA">
                                          <p:cBhvr>
                                            <p:cTn id="44" dur="1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4653 0.03858 L -0.34653 0.03858 L -0.3382 0.03302 C -0.33715 0.0321 -0.33594 0.0321 -0.33507 0.03117 C -0.33281 0.0287 -0.3309 0.02623 -0.32882 0.02376 C -0.32778 0.02253 -0.32656 0.02253 -0.3257 0.02191 C -0.32448 0.02068 -0.32344 0.01944 -0.32257 0.01821 C -0.32101 0.01636 -0.31979 0.01389 -0.3184 0.01265 C -0.31632 0.0108 -0.31424 0.01018 -0.31215 0.00895 L -0.30608 0.00525 C -0.30504 0.00463 -0.30382 0.00432 -0.30295 0.00339 C -0.29392 -0.00741 -0.30521 0.00525 -0.2967 -0.00216 C -0.28663 -0.01111 -0.3033 -0.00031 -0.28733 -0.00957 L -0.28108 -0.01327 C -0.28004 -0.01389 -0.27882 -0.0142 -0.27795 -0.01512 C -0.27292 -0.0213 -0.27587 -0.01821 -0.26858 -0.02253 C -0.26754 -0.02315 -0.26632 -0.02346 -0.26545 -0.02438 C -0.26441 -0.02562 -0.26337 -0.02747 -0.26233 -0.02809 C -0.26094 -0.02932 -0.25938 -0.02932 -0.25816 -0.02994 C -0.25694 -0.03056 -0.25608 -0.03148 -0.25504 -0.03179 C -0.25365 -0.03272 -0.25208 -0.03303 -0.25087 -0.03364 C -0.24861 -0.03488 -0.2467 -0.03642 -0.24462 -0.03735 C -0.24323 -0.03796 -0.24167 -0.03858 -0.24045 -0.0392 C -0.23247 -0.04352 -0.24236 -0.03827 -0.2342 -0.04475 C -0.23212 -0.04661 -0.23004 -0.04722 -0.22795 -0.04846 L -0.22483 -0.05031 C -0.22379 -0.05093 -0.22274 -0.05185 -0.2217 -0.05216 C -0.21528 -0.05525 -0.21875 -0.0534 -0.21129 -0.05772 L -0.20191 -0.06327 C -0.20087 -0.06389 -0.19965 -0.0642 -0.19879 -0.06512 C -0.18976 -0.07593 -0.20104 -0.06327 -0.19254 -0.07068 C -0.18733 -0.07531 -0.19149 -0.07407 -0.18629 -0.07624 C -0.18455 -0.07716 -0.18264 -0.07747 -0.18108 -0.07809 C -0.17813 -0.07932 -0.17552 -0.08148 -0.17274 -0.08179 L -0.1592 -0.08364 C -0.14774 -0.08889 -0.15868 -0.08457 -0.1342 -0.08735 C -0.1309 -0.08796 -0.12795 -0.08858 -0.12483 -0.0892 C -0.11163 -0.08858 -0.09826 -0.08858 -0.08524 -0.08735 C -0.08229 -0.08735 -0.07708 -0.08241 -0.07483 -0.08179 L -0.06754 -0.07994 C -0.06545 -0.0787 -0.06319 -0.07809 -0.06129 -0.07624 C -0.0599 -0.075 -0.05851 -0.07377 -0.05712 -0.07253 C -0.05504 -0.0713 -0.0526 -0.0713 -0.05087 -0.06883 C -0.04983 -0.06759 -0.04879 -0.06605 -0.04774 -0.06512 C -0.04566 -0.06358 -0.04323 -0.06389 -0.04149 -0.06142 C -0.04045 -0.06019 -0.03941 -0.05895 -0.03837 -0.05772 C -0.03733 -0.0571 -0.03611 -0.0571 -0.03524 -0.05586 C -0.03299 -0.0537 -0.03125 -0.05 -0.02899 -0.04846 L -0.02274 -0.04475 C -0.02205 -0.0429 -0.02153 -0.04074 -0.02066 -0.0392 C -0.01979 -0.03827 -0.0184 -0.03827 -0.01754 -0.03735 C -0.00938 -0.03025 -0.0191 -0.03673 -0.01129 -0.03179 C -0.01024 -0.02994 -0.00903 -0.0284 -0.00816 -0.02624 C -0.0066 -0.02284 -0.00608 -0.01759 -0.00399 -0.01512 L -0.00087 -0.01142 C 0.00035 -0.00185 0.00017 -0.00556 0.00017 -0.00031 L 0.00017 -0.00031 " pathEditMode="relative" ptsTypes="AAAAAAAAAAAAAAAAAAAAAAAAAAAAAAAAAAAAAAAAAAAAAAAAAAAAAAAAA">
                                          <p:cBhvr>
                                            <p:cTn id="51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42 0.05709 L -0.0842 0.05709 C -0.08264 0.05648 -0.07014 0.05277 -0.06753 0.04969 C -0.06649 0.04845 -0.06545 0.0466 -0.06441 0.04598 C -0.06233 0.04413 -0.06024 0.04351 -0.05816 0.04228 C -0.05712 0.04166 -0.05607 0.04135 -0.05503 0.04043 C -0.04618 0.02962 -0.05746 0.04228 -0.04878 0.03487 C -0.04774 0.03364 -0.04687 0.03178 -0.04566 0.03117 C -0.0441 0.02962 -0.03767 0.02808 -0.03628 0.02746 C -0.0342 0.02623 -0.03194 0.02592 -0.03003 0.02376 C -0.02604 0.01882 -0.02812 0.02067 -0.02378 0.0182 C -0.02326 0.01728 -0.01788 0.00987 -0.01667 0.00894 C -0.01458 0.00709 -0.0125 0.00648 -0.01042 0.00524 L -0.00712 0.00339 L -0.00417 0.00154 C -0.00069 -0.00062 -0.00208 -0.00031 5.55556E-7 -0.00031 L 5.55556E-7 -0.00031 " pathEditMode="relative" ptsTypes="AAAAAAAAAAAAAAAAA">
                                          <p:cBhvr>
                                            <p:cTn id="5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4878 0.15494 L -0.24878 0.15555 C -0.24548 0.15123 -0.24236 0.14722 -0.23906 0.14383 C -0.23784 0.14259 -0.23645 0.14259 -0.23559 0.14166 C -0.2342 0.14012 -0.23316 0.13827 -0.23194 0.13734 C -0.23072 0.13611 -0.22934 0.13611 -0.22829 0.13518 C -0.22569 0.1321 -0.22378 0.12778 -0.22118 0.12623 C -0.21197 0.12037 -0.22309 0.12808 -0.21406 0.11944 C -0.21284 0.11852 -0.21145 0.1179 -0.21041 0.11728 C -0.20902 0.11574 -0.20798 0.11389 -0.20694 0.11296 C -0.20572 0.11173 -0.20434 0.11142 -0.20312 0.11049 C -0.18871 0.09876 -0.20694 0.11296 -0.19479 0.10185 C -0.19375 0.10062 -0.1927 0.10031 -0.19131 0.09938 C -0.1901 0.09722 -0.18923 0.09444 -0.18767 0.0929 C -0.18541 0.09012 -0.18281 0.08981 -0.18072 0.08827 L -0.17343 0.08395 C -0.17239 0.08333 -0.171 0.08241 -0.16979 0.08179 C -0.1684 0.08024 -0.16684 0.07839 -0.16527 0.07747 C -0.16406 0.07623 -0.16267 0.07592 -0.16163 0.075 C -0.16024 0.07376 -0.15937 0.07191 -0.15781 0.07068 C -0.15694 0.06944 -0.15555 0.06913 -0.15434 0.06852 C -0.15312 0.06697 -0.15208 0.06481 -0.15069 0.06389 C -0.14843 0.06173 -0.146 0.06111 -0.14357 0.05957 C -0.14236 0.05895 -0.14131 0.05771 -0.1401 0.05741 C -0.1368 0.05586 -0.1335 0.05463 -0.13038 0.05278 C -0.12378 0.04845 -0.12812 0.05092 -0.11718 0.04629 L -0.11267 0.04413 C -0.11093 0.04321 -0.10937 0.04228 -0.10763 0.04166 C -0.10555 0.04105 -0.10364 0.04043 -0.10156 0.0395 C -0.0993 0.03796 -0.09704 0.03611 -0.09461 0.03518 C -0.09288 0.03426 -0.09131 0.03364 -0.08993 0.03302 C -0.08732 0.03148 -0.08489 0.02994 -0.08246 0.02839 L -0.07916 0.02623 L -0.07187 0.02191 C -0.07065 0.02099 -0.06944 0.02006 -0.06805 0.01944 C -0.05781 0.01636 -0.06336 0.01821 -0.05138 0.01296 L -0.05138 0.01327 C -0.04947 0.01204 -0.04739 0.01142 -0.04531 0.0108 C -0.04375 0.00987 -0.04218 0.00926 -0.04062 0.00833 C -0.0394 0.00771 -0.03836 0.00617 -0.03697 0.00617 C -0.03194 0.00463 -0.02656 0.00463 -0.02135 0.00401 C -0.01979 0.00339 -0.0184 0.00185 -0.01684 0.00185 C -0.00625 -0.00062 -0.0059 -0.00031 -4.72222E-6 -0.00031 L -4.72222E-6 1.97531E-6 " pathEditMode="relative" rAng="0" ptsTypes="AAAAAAAAAAAAAAAAAAAAAAAAAAAAAAAAAAAAAAAAAAAA">
                                          <p:cBhvr>
                                            <p:cTn id="65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31" y="-77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771 -0.51296 L -0.36771 -0.51296 C -0.36528 -0.50833 -0.36302 -0.50309 -0.36042 -0.49846 C -0.35868 -0.49537 -0.3566 -0.49383 -0.35521 -0.49105 C -0.35434 -0.48951 -0.34774 -0.47315 -0.34584 -0.46883 C -0.33229 -0.43796 -0.34879 -0.475 -0.33854 -0.45401 C -0.33733 -0.45154 -0.33646 -0.44908 -0.33524 -0.44661 C -0.33281 -0.43333 -0.33629 -0.44908 -0.33125 -0.4355 C -0.33056 -0.43364 -0.33073 -0.43148 -0.33004 -0.42994 C -0.32934 -0.42716 -0.32795 -0.425 -0.32691 -0.42253 C -0.32622 -0.42068 -0.32587 -0.41852 -0.32483 -0.41698 C -0.32361 -0.41451 -0.32205 -0.41358 -0.32084 -0.41142 C -0.31389 -0.39908 -0.32396 -0.41204 -0.31563 -0.40216 C -0.31528 -0.40031 -0.31511 -0.39815 -0.31459 -0.39661 C -0.31268 -0.39229 -0.31042 -0.3892 -0.30833 -0.3855 C -0.30729 -0.38364 -0.30608 -0.3821 -0.30521 -0.37994 C -0.30452 -0.37809 -0.30399 -0.37593 -0.30313 -0.37438 C -0.30156 -0.37037 -0.29948 -0.36574 -0.29792 -0.36142 C -0.29722 -0.35895 -0.2967 -0.35617 -0.29583 -0.35401 C -0.29462 -0.35 -0.29288 -0.34661 -0.29167 -0.3429 C -0.29097 -0.34043 -0.29063 -0.33766 -0.28958 -0.3355 C -0.28889 -0.33333 -0.2875 -0.33179 -0.28646 -0.32994 C -0.28542 -0.32747 -0.28438 -0.325 -0.28333 -0.32253 C -0.28264 -0.32068 -0.28212 -0.31852 -0.28125 -0.31698 C -0.28038 -0.31482 -0.27917 -0.31327 -0.27813 -0.31142 C -0.27674 -0.30772 -0.27587 -0.3034 -0.27396 -0.30031 C -0.26493 -0.28395 -0.27604 -0.30463 -0.26875 -0.2892 C -0.26788 -0.28704 -0.26667 -0.2855 -0.26563 -0.28364 C -0.26493 -0.28179 -0.26441 -0.27963 -0.26354 -0.27809 C -0.26268 -0.27593 -0.26146 -0.27438 -0.26042 -0.27253 C -0.25938 -0.27006 -0.25851 -0.26729 -0.25729 -0.26512 C -0.25538 -0.26111 -0.25295 -0.25803 -0.25104 -0.25401 C -0.24202 -0.2321 -0.25365 -0.25895 -0.24479 -0.24105 C -0.23681 -0.22438 -0.24636 -0.24167 -0.23854 -0.22809 C -0.23629 -0.21512 -0.23958 -0.23056 -0.23438 -0.21512 C -0.23386 -0.21327 -0.23386 -0.21111 -0.23333 -0.20957 C -0.23264 -0.20679 -0.22899 -0.19815 -0.22813 -0.19661 C -0.22726 -0.19105 -0.22691 -0.18889 -0.225 -0.18364 C -0.22413 -0.18087 -0.22292 -0.17871 -0.22188 -0.17624 C -0.22118 -0.17377 -0.22066 -0.17099 -0.21979 -0.16883 C -0.21893 -0.16605 -0.21771 -0.16389 -0.21667 -0.16142 C -0.21528 -0.15772 -0.21441 -0.1534 -0.2125 -0.15031 C -0.21146 -0.14846 -0.21059 -0.1463 -0.20938 -0.14475 C -0.20747 -0.14198 -0.20313 -0.13735 -0.20313 -0.13735 C -0.20243 -0.1355 -0.20208 -0.13333 -0.20104 -0.13179 C -0.19879 -0.12747 -0.19583 -0.12685 -0.19271 -0.12438 C -0.19167 -0.12315 -0.1908 -0.12161 -0.18958 -0.12068 C -0.18802 -0.11914 -0.18611 -0.11852 -0.18438 -0.11698 C -0.18229 -0.11482 -0.18038 -0.11173 -0.17813 -0.10957 C -0.17622 -0.10741 -0.17396 -0.10587 -0.17188 -0.10401 C -0.17049 -0.10216 -0.16927 -0.1 -0.16771 -0.09846 C -0.1658 -0.09568 -0.16354 -0.09352 -0.16146 -0.09105 L -0.15521 -0.08364 C -0.15417 -0.08241 -0.15313 -0.08148 -0.15208 -0.07994 C -0.1507 -0.07747 -0.14948 -0.07469 -0.14792 -0.07253 C -0.14497 -0.06759 -0.14375 -0.06698 -0.14063 -0.06327 C -0.13924 -0.06142 -0.13802 -0.05926 -0.13646 -0.05772 C -0.13524 -0.05617 -0.13386 -0.05494 -0.13229 -0.05401 C -0.12795 -0.05031 -0.13004 -0.05401 -0.125 -0.04846 C -0.12361 -0.04661 -0.1224 -0.04445 -0.12083 -0.0429 C -0.11962 -0.04136 -0.11806 -0.04043 -0.11667 -0.0392 C -0.10417 -0.02531 -0.12188 -0.04229 -0.10729 -0.02809 C -0.10608 -0.02654 -0.10469 -0.02531 -0.10313 -0.02438 C -0.10226 -0.02346 -0.10104 -0.02315 -0.1 -0.02253 C -0.09896 -0.0213 -0.09809 -0.01975 -0.09688 -0.01883 C -0.09531 -0.01729 -0.0934 -0.01636 -0.09167 -0.01512 C -0.09063 -0.01389 -0.08976 -0.01235 -0.08854 -0.01142 C -0.08299 -0.00617 -0.08403 -0.00833 -0.07813 -0.00587 C -0.07708 -0.00525 -0.07622 -0.00401 -0.075 -0.00401 C -0.06893 -0.00216 -0.05625 -0.00031 -0.05625 -0.00031 C -0.05521 0.00031 -0.05434 0.00154 -0.05313 0.00154 C -0.03958 0.00525 -0.03594 0.00308 -0.01979 0.00154 C -0.0099 -0.00185 -0.01649 -0.00031 2.5E-6 -0.00031 L 2.5E-6 -0.00031 " pathEditMode="relative" ptsTypes="AAAAAAAAAAAAAAAAAAAAAAAAAAAAAAAAAAAAAAAAAAAAAAAAAAAAAAAAAAAAAAAAAAAAAAAAAA">
                                          <p:cBhvr>
                                            <p:cTn id="72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1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29024" y="1285359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4BA77B"/>
                    </a:gs>
                    <a:gs pos="100000">
                      <a:srgbClr val="368882"/>
                    </a:gs>
                  </a:gsLst>
                  <a:lin ang="8100000" scaled="1"/>
                  <a:tileRect/>
                </a:gradFill>
              </a:rPr>
              <a:t>04</a:t>
            </a:r>
            <a:endParaRPr lang="zh-CN" altLang="en-US" sz="5400" b="1" dirty="0">
              <a:gradFill flip="none" rotWithShape="1">
                <a:gsLst>
                  <a:gs pos="0">
                    <a:srgbClr val="4BA77B"/>
                  </a:gs>
                  <a:gs pos="100000">
                    <a:srgbClr val="368882"/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44258" y="2253560"/>
            <a:ext cx="20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2000" b="1" dirty="0">
              <a:solidFill>
                <a:srgbClr val="4BA77B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6489" y="2715225"/>
            <a:ext cx="2700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1459095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6159062" y="0"/>
            <a:ext cx="2984938" cy="140838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6159062" cy="20429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0" y="0"/>
            <a:ext cx="9144000" cy="140838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 76"/>
          <p:cNvSpPr/>
          <p:nvPr/>
        </p:nvSpPr>
        <p:spPr>
          <a:xfrm>
            <a:off x="412515" y="446860"/>
            <a:ext cx="2844188" cy="3473993"/>
          </a:xfrm>
          <a:custGeom>
            <a:avLst/>
            <a:gdLst>
              <a:gd name="connsiteX0" fmla="*/ 1054712 w 2844188"/>
              <a:gd name="connsiteY0" fmla="*/ 2832862 h 3473993"/>
              <a:gd name="connsiteX1" fmla="*/ 1380532 w 2844188"/>
              <a:gd name="connsiteY1" fmla="*/ 3153428 h 3473993"/>
              <a:gd name="connsiteX2" fmla="*/ 1054712 w 2844188"/>
              <a:gd name="connsiteY2" fmla="*/ 3473993 h 3473993"/>
              <a:gd name="connsiteX3" fmla="*/ 728891 w 2844188"/>
              <a:gd name="connsiteY3" fmla="*/ 3153428 h 3473993"/>
              <a:gd name="connsiteX4" fmla="*/ 1422094 w 2844188"/>
              <a:gd name="connsiteY4" fmla="*/ 2469465 h 3473993"/>
              <a:gd name="connsiteX5" fmla="*/ 1747914 w 2844188"/>
              <a:gd name="connsiteY5" fmla="*/ 2790031 h 3473993"/>
              <a:gd name="connsiteX6" fmla="*/ 1422094 w 2844188"/>
              <a:gd name="connsiteY6" fmla="*/ 3110596 h 3473993"/>
              <a:gd name="connsiteX7" fmla="*/ 1096273 w 2844188"/>
              <a:gd name="connsiteY7" fmla="*/ 2790031 h 3473993"/>
              <a:gd name="connsiteX8" fmla="*/ 325821 w 2844188"/>
              <a:gd name="connsiteY8" fmla="*/ 2121232 h 3473993"/>
              <a:gd name="connsiteX9" fmla="*/ 651641 w 2844188"/>
              <a:gd name="connsiteY9" fmla="*/ 2441798 h 3473993"/>
              <a:gd name="connsiteX10" fmla="*/ 325821 w 2844188"/>
              <a:gd name="connsiteY10" fmla="*/ 2762363 h 3473993"/>
              <a:gd name="connsiteX11" fmla="*/ 0 w 2844188"/>
              <a:gd name="connsiteY11" fmla="*/ 2441798 h 3473993"/>
              <a:gd name="connsiteX12" fmla="*/ 2518368 w 2844188"/>
              <a:gd name="connsiteY12" fmla="*/ 2116579 h 3473993"/>
              <a:gd name="connsiteX13" fmla="*/ 2844188 w 2844188"/>
              <a:gd name="connsiteY13" fmla="*/ 2437145 h 3473993"/>
              <a:gd name="connsiteX14" fmla="*/ 2518368 w 2844188"/>
              <a:gd name="connsiteY14" fmla="*/ 2757710 h 3473993"/>
              <a:gd name="connsiteX15" fmla="*/ 2192547 w 2844188"/>
              <a:gd name="connsiteY15" fmla="*/ 2437145 h 3473993"/>
              <a:gd name="connsiteX16" fmla="*/ 1056669 w 2844188"/>
              <a:gd name="connsiteY16" fmla="*/ 2116579 h 3473993"/>
              <a:gd name="connsiteX17" fmla="*/ 1382489 w 2844188"/>
              <a:gd name="connsiteY17" fmla="*/ 2437145 h 3473993"/>
              <a:gd name="connsiteX18" fmla="*/ 1056669 w 2844188"/>
              <a:gd name="connsiteY18" fmla="*/ 2757710 h 3473993"/>
              <a:gd name="connsiteX19" fmla="*/ 730848 w 2844188"/>
              <a:gd name="connsiteY19" fmla="*/ 2437145 h 3473993"/>
              <a:gd name="connsiteX20" fmla="*/ 2152943 w 2844188"/>
              <a:gd name="connsiteY20" fmla="*/ 1763692 h 3473993"/>
              <a:gd name="connsiteX21" fmla="*/ 2478763 w 2844188"/>
              <a:gd name="connsiteY21" fmla="*/ 2084258 h 3473993"/>
              <a:gd name="connsiteX22" fmla="*/ 2152943 w 2844188"/>
              <a:gd name="connsiteY22" fmla="*/ 2404823 h 3473993"/>
              <a:gd name="connsiteX23" fmla="*/ 1827122 w 2844188"/>
              <a:gd name="connsiteY23" fmla="*/ 2084258 h 3473993"/>
              <a:gd name="connsiteX24" fmla="*/ 1422094 w 2844188"/>
              <a:gd name="connsiteY24" fmla="*/ 1763692 h 3473993"/>
              <a:gd name="connsiteX25" fmla="*/ 1747914 w 2844188"/>
              <a:gd name="connsiteY25" fmla="*/ 2084258 h 3473993"/>
              <a:gd name="connsiteX26" fmla="*/ 1422094 w 2844188"/>
              <a:gd name="connsiteY26" fmla="*/ 2404823 h 3473993"/>
              <a:gd name="connsiteX27" fmla="*/ 1096273 w 2844188"/>
              <a:gd name="connsiteY27" fmla="*/ 2084258 h 3473993"/>
              <a:gd name="connsiteX28" fmla="*/ 691245 w 2844188"/>
              <a:gd name="connsiteY28" fmla="*/ 1763692 h 3473993"/>
              <a:gd name="connsiteX29" fmla="*/ 1017065 w 2844188"/>
              <a:gd name="connsiteY29" fmla="*/ 2084258 h 3473993"/>
              <a:gd name="connsiteX30" fmla="*/ 691245 w 2844188"/>
              <a:gd name="connsiteY30" fmla="*/ 2404823 h 3473993"/>
              <a:gd name="connsiteX31" fmla="*/ 365424 w 2844188"/>
              <a:gd name="connsiteY31" fmla="*/ 2084258 h 3473993"/>
              <a:gd name="connsiteX32" fmla="*/ 328290 w 2844188"/>
              <a:gd name="connsiteY32" fmla="*/ 1411546 h 3473993"/>
              <a:gd name="connsiteX33" fmla="*/ 654110 w 2844188"/>
              <a:gd name="connsiteY33" fmla="*/ 1732112 h 3473993"/>
              <a:gd name="connsiteX34" fmla="*/ 328290 w 2844188"/>
              <a:gd name="connsiteY34" fmla="*/ 2052677 h 3473993"/>
              <a:gd name="connsiteX35" fmla="*/ 2469 w 2844188"/>
              <a:gd name="connsiteY35" fmla="*/ 1732112 h 3473993"/>
              <a:gd name="connsiteX36" fmla="*/ 1056669 w 2844188"/>
              <a:gd name="connsiteY36" fmla="*/ 1410806 h 3473993"/>
              <a:gd name="connsiteX37" fmla="*/ 1382489 w 2844188"/>
              <a:gd name="connsiteY37" fmla="*/ 1731372 h 3473993"/>
              <a:gd name="connsiteX38" fmla="*/ 1056669 w 2844188"/>
              <a:gd name="connsiteY38" fmla="*/ 2051937 h 3473993"/>
              <a:gd name="connsiteX39" fmla="*/ 730848 w 2844188"/>
              <a:gd name="connsiteY39" fmla="*/ 1731372 h 3473993"/>
              <a:gd name="connsiteX40" fmla="*/ 1787518 w 2844188"/>
              <a:gd name="connsiteY40" fmla="*/ 1410806 h 3473993"/>
              <a:gd name="connsiteX41" fmla="*/ 2113338 w 2844188"/>
              <a:gd name="connsiteY41" fmla="*/ 1731372 h 3473993"/>
              <a:gd name="connsiteX42" fmla="*/ 1787518 w 2844188"/>
              <a:gd name="connsiteY42" fmla="*/ 2051937 h 3473993"/>
              <a:gd name="connsiteX43" fmla="*/ 1461697 w 2844188"/>
              <a:gd name="connsiteY43" fmla="*/ 1731372 h 3473993"/>
              <a:gd name="connsiteX44" fmla="*/ 1422094 w 2844188"/>
              <a:gd name="connsiteY44" fmla="*/ 1057919 h 3473993"/>
              <a:gd name="connsiteX45" fmla="*/ 1747914 w 2844188"/>
              <a:gd name="connsiteY45" fmla="*/ 1378485 h 3473993"/>
              <a:gd name="connsiteX46" fmla="*/ 1422094 w 2844188"/>
              <a:gd name="connsiteY46" fmla="*/ 1699050 h 3473993"/>
              <a:gd name="connsiteX47" fmla="*/ 1096273 w 2844188"/>
              <a:gd name="connsiteY47" fmla="*/ 1378485 h 3473993"/>
              <a:gd name="connsiteX48" fmla="*/ 691245 w 2844188"/>
              <a:gd name="connsiteY48" fmla="*/ 1057919 h 3473993"/>
              <a:gd name="connsiteX49" fmla="*/ 1017065 w 2844188"/>
              <a:gd name="connsiteY49" fmla="*/ 1378485 h 3473993"/>
              <a:gd name="connsiteX50" fmla="*/ 691245 w 2844188"/>
              <a:gd name="connsiteY50" fmla="*/ 1699050 h 3473993"/>
              <a:gd name="connsiteX51" fmla="*/ 365424 w 2844188"/>
              <a:gd name="connsiteY51" fmla="*/ 1378485 h 3473993"/>
              <a:gd name="connsiteX52" fmla="*/ 328291 w 2844188"/>
              <a:gd name="connsiteY52" fmla="*/ 705774 h 3473993"/>
              <a:gd name="connsiteX53" fmla="*/ 654111 w 2844188"/>
              <a:gd name="connsiteY53" fmla="*/ 1026339 h 3473993"/>
              <a:gd name="connsiteX54" fmla="*/ 328291 w 2844188"/>
              <a:gd name="connsiteY54" fmla="*/ 1346904 h 3473993"/>
              <a:gd name="connsiteX55" fmla="*/ 2469 w 2844188"/>
              <a:gd name="connsiteY55" fmla="*/ 1026339 h 3473993"/>
              <a:gd name="connsiteX56" fmla="*/ 1056669 w 2844188"/>
              <a:gd name="connsiteY56" fmla="*/ 705034 h 3473993"/>
              <a:gd name="connsiteX57" fmla="*/ 1382489 w 2844188"/>
              <a:gd name="connsiteY57" fmla="*/ 1025599 h 3473993"/>
              <a:gd name="connsiteX58" fmla="*/ 1056669 w 2844188"/>
              <a:gd name="connsiteY58" fmla="*/ 1346164 h 3473993"/>
              <a:gd name="connsiteX59" fmla="*/ 730849 w 2844188"/>
              <a:gd name="connsiteY59" fmla="*/ 1025599 h 3473993"/>
              <a:gd name="connsiteX60" fmla="*/ 1787518 w 2844188"/>
              <a:gd name="connsiteY60" fmla="*/ 699220 h 3473993"/>
              <a:gd name="connsiteX61" fmla="*/ 2113338 w 2844188"/>
              <a:gd name="connsiteY61" fmla="*/ 1019786 h 3473993"/>
              <a:gd name="connsiteX62" fmla="*/ 1787518 w 2844188"/>
              <a:gd name="connsiteY62" fmla="*/ 1340351 h 3473993"/>
              <a:gd name="connsiteX63" fmla="*/ 1461697 w 2844188"/>
              <a:gd name="connsiteY63" fmla="*/ 1019786 h 3473993"/>
              <a:gd name="connsiteX64" fmla="*/ 691246 w 2844188"/>
              <a:gd name="connsiteY64" fmla="*/ 352147 h 3473993"/>
              <a:gd name="connsiteX65" fmla="*/ 1017065 w 2844188"/>
              <a:gd name="connsiteY65" fmla="*/ 672713 h 3473993"/>
              <a:gd name="connsiteX66" fmla="*/ 691246 w 2844188"/>
              <a:gd name="connsiteY66" fmla="*/ 993277 h 3473993"/>
              <a:gd name="connsiteX67" fmla="*/ 365424 w 2844188"/>
              <a:gd name="connsiteY67" fmla="*/ 672713 h 3473993"/>
              <a:gd name="connsiteX68" fmla="*/ 2152943 w 2844188"/>
              <a:gd name="connsiteY68" fmla="*/ 346333 h 3473993"/>
              <a:gd name="connsiteX69" fmla="*/ 2478763 w 2844188"/>
              <a:gd name="connsiteY69" fmla="*/ 666899 h 3473993"/>
              <a:gd name="connsiteX70" fmla="*/ 2152943 w 2844188"/>
              <a:gd name="connsiteY70" fmla="*/ 987464 h 3473993"/>
              <a:gd name="connsiteX71" fmla="*/ 1827122 w 2844188"/>
              <a:gd name="connsiteY71" fmla="*/ 666899 h 3473993"/>
              <a:gd name="connsiteX72" fmla="*/ 328291 w 2844188"/>
              <a:gd name="connsiteY72" fmla="*/ 1 h 3473993"/>
              <a:gd name="connsiteX73" fmla="*/ 654111 w 2844188"/>
              <a:gd name="connsiteY73" fmla="*/ 320567 h 3473993"/>
              <a:gd name="connsiteX74" fmla="*/ 328291 w 2844188"/>
              <a:gd name="connsiteY74" fmla="*/ 641132 h 3473993"/>
              <a:gd name="connsiteX75" fmla="*/ 2470 w 2844188"/>
              <a:gd name="connsiteY75" fmla="*/ 320567 h 3473993"/>
              <a:gd name="connsiteX76" fmla="*/ 1056669 w 2844188"/>
              <a:gd name="connsiteY76" fmla="*/ 0 h 3473993"/>
              <a:gd name="connsiteX77" fmla="*/ 1382489 w 2844188"/>
              <a:gd name="connsiteY77" fmla="*/ 320566 h 3473993"/>
              <a:gd name="connsiteX78" fmla="*/ 1056669 w 2844188"/>
              <a:gd name="connsiteY78" fmla="*/ 641131 h 3473993"/>
              <a:gd name="connsiteX79" fmla="*/ 730848 w 2844188"/>
              <a:gd name="connsiteY79" fmla="*/ 320566 h 347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844188" h="3473993">
                <a:moveTo>
                  <a:pt x="1054712" y="2832862"/>
                </a:moveTo>
                <a:lnTo>
                  <a:pt x="1380532" y="3153428"/>
                </a:lnTo>
                <a:lnTo>
                  <a:pt x="1054712" y="3473993"/>
                </a:lnTo>
                <a:lnTo>
                  <a:pt x="728891" y="3153428"/>
                </a:lnTo>
                <a:close/>
                <a:moveTo>
                  <a:pt x="1422094" y="2469465"/>
                </a:moveTo>
                <a:lnTo>
                  <a:pt x="1747914" y="2790031"/>
                </a:lnTo>
                <a:lnTo>
                  <a:pt x="1422094" y="3110596"/>
                </a:lnTo>
                <a:lnTo>
                  <a:pt x="1096273" y="2790031"/>
                </a:lnTo>
                <a:close/>
                <a:moveTo>
                  <a:pt x="325821" y="2121232"/>
                </a:moveTo>
                <a:lnTo>
                  <a:pt x="651641" y="2441798"/>
                </a:lnTo>
                <a:lnTo>
                  <a:pt x="325821" y="2762363"/>
                </a:lnTo>
                <a:lnTo>
                  <a:pt x="0" y="2441798"/>
                </a:lnTo>
                <a:close/>
                <a:moveTo>
                  <a:pt x="2518368" y="2116579"/>
                </a:moveTo>
                <a:lnTo>
                  <a:pt x="2844188" y="2437145"/>
                </a:lnTo>
                <a:lnTo>
                  <a:pt x="2518368" y="2757710"/>
                </a:lnTo>
                <a:lnTo>
                  <a:pt x="2192547" y="2437145"/>
                </a:lnTo>
                <a:close/>
                <a:moveTo>
                  <a:pt x="1056669" y="2116579"/>
                </a:moveTo>
                <a:lnTo>
                  <a:pt x="1382489" y="2437145"/>
                </a:lnTo>
                <a:lnTo>
                  <a:pt x="1056669" y="2757710"/>
                </a:lnTo>
                <a:lnTo>
                  <a:pt x="730848" y="2437145"/>
                </a:lnTo>
                <a:close/>
                <a:moveTo>
                  <a:pt x="2152943" y="1763692"/>
                </a:moveTo>
                <a:lnTo>
                  <a:pt x="2478763" y="2084258"/>
                </a:lnTo>
                <a:lnTo>
                  <a:pt x="2152943" y="2404823"/>
                </a:lnTo>
                <a:lnTo>
                  <a:pt x="1827122" y="2084258"/>
                </a:lnTo>
                <a:close/>
                <a:moveTo>
                  <a:pt x="1422094" y="1763692"/>
                </a:moveTo>
                <a:lnTo>
                  <a:pt x="1747914" y="2084258"/>
                </a:lnTo>
                <a:lnTo>
                  <a:pt x="1422094" y="2404823"/>
                </a:lnTo>
                <a:lnTo>
                  <a:pt x="1096273" y="2084258"/>
                </a:lnTo>
                <a:close/>
                <a:moveTo>
                  <a:pt x="691245" y="1763692"/>
                </a:moveTo>
                <a:lnTo>
                  <a:pt x="1017065" y="2084258"/>
                </a:lnTo>
                <a:lnTo>
                  <a:pt x="691245" y="2404823"/>
                </a:lnTo>
                <a:lnTo>
                  <a:pt x="365424" y="2084258"/>
                </a:lnTo>
                <a:close/>
                <a:moveTo>
                  <a:pt x="328290" y="1411546"/>
                </a:moveTo>
                <a:lnTo>
                  <a:pt x="654110" y="1732112"/>
                </a:lnTo>
                <a:lnTo>
                  <a:pt x="328290" y="2052677"/>
                </a:lnTo>
                <a:lnTo>
                  <a:pt x="2469" y="1732112"/>
                </a:lnTo>
                <a:close/>
                <a:moveTo>
                  <a:pt x="1056669" y="1410806"/>
                </a:moveTo>
                <a:lnTo>
                  <a:pt x="1382489" y="1731372"/>
                </a:lnTo>
                <a:lnTo>
                  <a:pt x="1056669" y="2051937"/>
                </a:lnTo>
                <a:lnTo>
                  <a:pt x="730848" y="1731372"/>
                </a:lnTo>
                <a:close/>
                <a:moveTo>
                  <a:pt x="1787518" y="1410806"/>
                </a:moveTo>
                <a:lnTo>
                  <a:pt x="2113338" y="1731372"/>
                </a:lnTo>
                <a:lnTo>
                  <a:pt x="1787518" y="2051937"/>
                </a:lnTo>
                <a:lnTo>
                  <a:pt x="1461697" y="1731372"/>
                </a:lnTo>
                <a:close/>
                <a:moveTo>
                  <a:pt x="1422094" y="1057919"/>
                </a:moveTo>
                <a:lnTo>
                  <a:pt x="1747914" y="1378485"/>
                </a:lnTo>
                <a:lnTo>
                  <a:pt x="1422094" y="1699050"/>
                </a:lnTo>
                <a:lnTo>
                  <a:pt x="1096273" y="1378485"/>
                </a:lnTo>
                <a:close/>
                <a:moveTo>
                  <a:pt x="691245" y="1057919"/>
                </a:moveTo>
                <a:lnTo>
                  <a:pt x="1017065" y="1378485"/>
                </a:lnTo>
                <a:lnTo>
                  <a:pt x="691245" y="1699050"/>
                </a:lnTo>
                <a:lnTo>
                  <a:pt x="365424" y="1378485"/>
                </a:lnTo>
                <a:close/>
                <a:moveTo>
                  <a:pt x="328291" y="705774"/>
                </a:moveTo>
                <a:lnTo>
                  <a:pt x="654111" y="1026339"/>
                </a:lnTo>
                <a:lnTo>
                  <a:pt x="328291" y="1346904"/>
                </a:lnTo>
                <a:lnTo>
                  <a:pt x="2469" y="1026339"/>
                </a:lnTo>
                <a:close/>
                <a:moveTo>
                  <a:pt x="1056669" y="705034"/>
                </a:moveTo>
                <a:lnTo>
                  <a:pt x="1382489" y="1025599"/>
                </a:lnTo>
                <a:lnTo>
                  <a:pt x="1056669" y="1346164"/>
                </a:lnTo>
                <a:lnTo>
                  <a:pt x="730849" y="1025599"/>
                </a:lnTo>
                <a:close/>
                <a:moveTo>
                  <a:pt x="1787518" y="699220"/>
                </a:moveTo>
                <a:lnTo>
                  <a:pt x="2113338" y="1019786"/>
                </a:lnTo>
                <a:lnTo>
                  <a:pt x="1787518" y="1340351"/>
                </a:lnTo>
                <a:lnTo>
                  <a:pt x="1461697" y="1019786"/>
                </a:lnTo>
                <a:close/>
                <a:moveTo>
                  <a:pt x="691246" y="352147"/>
                </a:moveTo>
                <a:lnTo>
                  <a:pt x="1017065" y="672713"/>
                </a:lnTo>
                <a:lnTo>
                  <a:pt x="691246" y="993277"/>
                </a:lnTo>
                <a:lnTo>
                  <a:pt x="365424" y="672713"/>
                </a:lnTo>
                <a:close/>
                <a:moveTo>
                  <a:pt x="2152943" y="346333"/>
                </a:moveTo>
                <a:lnTo>
                  <a:pt x="2478763" y="666899"/>
                </a:lnTo>
                <a:lnTo>
                  <a:pt x="2152943" y="987464"/>
                </a:lnTo>
                <a:lnTo>
                  <a:pt x="1827122" y="666899"/>
                </a:lnTo>
                <a:close/>
                <a:moveTo>
                  <a:pt x="328291" y="1"/>
                </a:moveTo>
                <a:lnTo>
                  <a:pt x="654111" y="320567"/>
                </a:lnTo>
                <a:lnTo>
                  <a:pt x="328291" y="641132"/>
                </a:lnTo>
                <a:lnTo>
                  <a:pt x="2470" y="320567"/>
                </a:lnTo>
                <a:close/>
                <a:moveTo>
                  <a:pt x="1056669" y="0"/>
                </a:moveTo>
                <a:lnTo>
                  <a:pt x="1382489" y="320566"/>
                </a:lnTo>
                <a:lnTo>
                  <a:pt x="1056669" y="641131"/>
                </a:lnTo>
                <a:lnTo>
                  <a:pt x="730848" y="32056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553152" y="1694647"/>
            <a:ext cx="2860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 flip="none" rotWithShape="1">
                  <a:gsLst>
                    <a:gs pos="40000">
                      <a:schemeClr val="bg1"/>
                    </a:gs>
                    <a:gs pos="39000">
                      <a:srgbClr val="4BA77B"/>
                    </a:gs>
                    <a:gs pos="62000">
                      <a:schemeClr val="bg1"/>
                    </a:gs>
                  </a:gsLst>
                  <a:lin ang="17400000" scaled="0"/>
                  <a:tileRect/>
                </a:gradFill>
              </a:defRPr>
            </a:lvl1pPr>
          </a:lstStyle>
          <a:p>
            <a:r>
              <a:rPr lang="en-US" altLang="zh-CN" sz="4800" dirty="0">
                <a:gradFill flip="none" rotWithShape="1">
                  <a:gsLst>
                    <a:gs pos="40000">
                      <a:schemeClr val="bg1"/>
                    </a:gs>
                    <a:gs pos="39000">
                      <a:srgbClr val="4BA77B"/>
                    </a:gs>
                    <a:gs pos="62000">
                      <a:schemeClr val="bg1"/>
                    </a:gs>
                  </a:gsLst>
                  <a:lin ang="13500000" scaled="1"/>
                  <a:tileRect/>
                </a:gradFill>
                <a:ea typeface="DFGothic-EB" panose="02010609010101010101" pitchFamily="1" charset="-128"/>
              </a:rPr>
              <a:t>ABOUT US</a:t>
            </a:r>
            <a:endParaRPr lang="zh-CN" altLang="en-US" sz="4800" dirty="0">
              <a:gradFill flip="none" rotWithShape="1">
                <a:gsLst>
                  <a:gs pos="40000">
                    <a:schemeClr val="bg1"/>
                  </a:gs>
                  <a:gs pos="39000">
                    <a:srgbClr val="4BA77B"/>
                  </a:gs>
                  <a:gs pos="62000">
                    <a:schemeClr val="bg1"/>
                  </a:gs>
                </a:gsLst>
                <a:lin ang="13500000" scaled="1"/>
                <a:tileRect/>
              </a:gradFill>
              <a:ea typeface="DFGothic-EB" panose="02010609010101010101" pitchFamily="1" charset="-128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770102" y="2110146"/>
            <a:ext cx="487991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BA77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Nobody grows old merely by a number of years. We grow old by deserting our ideals.</a:t>
            </a:r>
            <a:endParaRPr lang="zh-CN" altLang="en-US" dirty="0">
              <a:solidFill>
                <a:srgbClr val="4BA77B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754507" y="1327383"/>
            <a:ext cx="487991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BA77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Youth means a temperamental predominance of courage over timidity, of the appetite for adventure over the love of ease. </a:t>
            </a:r>
            <a:endParaRPr lang="zh-CN" altLang="en-US" dirty="0">
              <a:solidFill>
                <a:srgbClr val="4BA77B"/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 flipH="1" flipV="1">
            <a:off x="7851228" y="0"/>
            <a:ext cx="1292773" cy="140838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026652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/>
      <p:bldP spid="79" grpId="0"/>
      <p:bldP spid="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3" name="矩形 2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04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2118510"/>
            <a:ext cx="9144000" cy="2055137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354714" y="2286031"/>
            <a:ext cx="3997585" cy="461665"/>
            <a:chOff x="4291343" y="2295084"/>
            <a:chExt cx="3997585" cy="461665"/>
          </a:xfrm>
        </p:grpSpPr>
        <p:grpSp>
          <p:nvGrpSpPr>
            <p:cNvPr id="10" name="组合 9"/>
            <p:cNvGrpSpPr/>
            <p:nvPr/>
          </p:nvGrpSpPr>
          <p:grpSpPr>
            <a:xfrm>
              <a:off x="4291343" y="2316480"/>
              <a:ext cx="416460" cy="417667"/>
              <a:chOff x="4291343" y="2316480"/>
              <a:chExt cx="416460" cy="417667"/>
            </a:xfrm>
          </p:grpSpPr>
          <p:sp>
            <p:nvSpPr>
              <p:cNvPr id="12" name="菱形 11"/>
              <p:cNvSpPr/>
              <p:nvPr/>
            </p:nvSpPr>
            <p:spPr>
              <a:xfrm>
                <a:off x="4291343" y="2317687"/>
                <a:ext cx="416460" cy="416460"/>
              </a:xfrm>
              <a:prstGeom prst="diamond">
                <a:avLst/>
              </a:prstGeom>
              <a:solidFill>
                <a:srgbClr val="36888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348494" y="231648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bg1"/>
                    </a:solidFill>
                  </a:rPr>
                  <a:t>A</a:t>
                </a:r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4723361" y="2295084"/>
              <a:ext cx="356556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79B8B"/>
                </a:buClr>
              </a:pPr>
              <a:r>
                <a:rPr lang="en-US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write something to describe your theme with the introduction</a:t>
              </a:r>
              <a:endPara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354714" y="2915874"/>
            <a:ext cx="3997585" cy="461665"/>
            <a:chOff x="4291343" y="2958494"/>
            <a:chExt cx="3997585" cy="461665"/>
          </a:xfrm>
        </p:grpSpPr>
        <p:grpSp>
          <p:nvGrpSpPr>
            <p:cNvPr id="15" name="组合 14"/>
            <p:cNvGrpSpPr/>
            <p:nvPr/>
          </p:nvGrpSpPr>
          <p:grpSpPr>
            <a:xfrm>
              <a:off x="4291343" y="2979890"/>
              <a:ext cx="416460" cy="417667"/>
              <a:chOff x="4291343" y="2316480"/>
              <a:chExt cx="416460" cy="417667"/>
            </a:xfrm>
          </p:grpSpPr>
          <p:sp>
            <p:nvSpPr>
              <p:cNvPr id="17" name="菱形 16"/>
              <p:cNvSpPr/>
              <p:nvPr/>
            </p:nvSpPr>
            <p:spPr>
              <a:xfrm>
                <a:off x="4291343" y="2317687"/>
                <a:ext cx="416460" cy="416460"/>
              </a:xfrm>
              <a:prstGeom prst="diamond">
                <a:avLst/>
              </a:prstGeom>
              <a:solidFill>
                <a:srgbClr val="36888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348494" y="2316480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bg1"/>
                    </a:solidFill>
                  </a:rPr>
                  <a:t>B</a:t>
                </a:r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4723361" y="2958494"/>
              <a:ext cx="356556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79B8B"/>
                </a:buClr>
              </a:pPr>
              <a:r>
                <a:rPr lang="en-US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write something to describe your theme with the introduction</a:t>
              </a:r>
              <a:endPara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54714" y="3545717"/>
            <a:ext cx="3997585" cy="461665"/>
            <a:chOff x="4291343" y="3554770"/>
            <a:chExt cx="3997585" cy="461665"/>
          </a:xfrm>
        </p:grpSpPr>
        <p:grpSp>
          <p:nvGrpSpPr>
            <p:cNvPr id="20" name="组合 19"/>
            <p:cNvGrpSpPr/>
            <p:nvPr/>
          </p:nvGrpSpPr>
          <p:grpSpPr>
            <a:xfrm>
              <a:off x="4291343" y="3576166"/>
              <a:ext cx="416460" cy="417667"/>
              <a:chOff x="4291343" y="2316480"/>
              <a:chExt cx="416460" cy="417667"/>
            </a:xfrm>
          </p:grpSpPr>
          <p:sp>
            <p:nvSpPr>
              <p:cNvPr id="22" name="菱形 21"/>
              <p:cNvSpPr/>
              <p:nvPr/>
            </p:nvSpPr>
            <p:spPr>
              <a:xfrm>
                <a:off x="4291343" y="2317687"/>
                <a:ext cx="416460" cy="416460"/>
              </a:xfrm>
              <a:prstGeom prst="diamond">
                <a:avLst/>
              </a:prstGeom>
              <a:solidFill>
                <a:srgbClr val="36888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4348494" y="231648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bg1"/>
                    </a:solidFill>
                  </a:rPr>
                  <a:t>C</a:t>
                </a:r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4723361" y="3554770"/>
              <a:ext cx="356556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79B8B"/>
                </a:buClr>
              </a:pPr>
              <a:r>
                <a:rPr lang="en-US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write something to describe your theme with the introduction</a:t>
              </a:r>
              <a:endPara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992826" y="1338835"/>
            <a:ext cx="157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1600" b="1" dirty="0">
              <a:solidFill>
                <a:srgbClr val="4BA77B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12097" y="1617241"/>
            <a:ext cx="4463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Please click here to add your tittle here and write something to describe your theme with the introduction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27161" y="1382248"/>
            <a:ext cx="3438665" cy="2892524"/>
            <a:chOff x="427161" y="1382248"/>
            <a:chExt cx="3438665" cy="2892524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7" t="11484" r="23638" b="9072"/>
            <a:stretch/>
          </p:blipFill>
          <p:spPr>
            <a:xfrm>
              <a:off x="427161" y="1382248"/>
              <a:ext cx="3438665" cy="2892524"/>
            </a:xfrm>
            <a:prstGeom prst="rect">
              <a:avLst/>
            </a:prstGeom>
            <a:effectLst/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722" y="1556443"/>
              <a:ext cx="3028976" cy="1737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335657"/>
      </p:ext>
    </p:extLst>
  </p:cSld>
  <p:clrMapOvr>
    <a:masterClrMapping/>
  </p:clrMapOvr>
  <p:transition spd="med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42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4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42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4" grpId="0"/>
          <p:bldP spid="25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3" name="矩形 2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04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sp>
        <p:nvSpPr>
          <p:cNvPr id="5" name="任意多边形 4"/>
          <p:cNvSpPr/>
          <p:nvPr/>
        </p:nvSpPr>
        <p:spPr>
          <a:xfrm rot="16200000">
            <a:off x="3282344" y="722365"/>
            <a:ext cx="1128602" cy="1457519"/>
          </a:xfrm>
          <a:custGeom>
            <a:avLst/>
            <a:gdLst>
              <a:gd name="connsiteX0" fmla="*/ 1128602 w 1128602"/>
              <a:gd name="connsiteY0" fmla="*/ 988888 h 1457519"/>
              <a:gd name="connsiteX1" fmla="*/ 1128602 w 1128602"/>
              <a:gd name="connsiteY1" fmla="*/ 1324565 h 1457519"/>
              <a:gd name="connsiteX2" fmla="*/ 995649 w 1128602"/>
              <a:gd name="connsiteY2" fmla="*/ 1457518 h 1457519"/>
              <a:gd name="connsiteX3" fmla="*/ 867459 w 1128602"/>
              <a:gd name="connsiteY3" fmla="*/ 1329328 h 1457519"/>
              <a:gd name="connsiteX4" fmla="*/ 867459 w 1128602"/>
              <a:gd name="connsiteY4" fmla="*/ 988888 h 1457519"/>
              <a:gd name="connsiteX5" fmla="*/ 868036 w 1128602"/>
              <a:gd name="connsiteY5" fmla="*/ 988888 h 1457519"/>
              <a:gd name="connsiteX6" fmla="*/ 868036 w 1128602"/>
              <a:gd name="connsiteY6" fmla="*/ 260565 h 1457519"/>
              <a:gd name="connsiteX7" fmla="*/ 260566 w 1128602"/>
              <a:gd name="connsiteY7" fmla="*/ 260565 h 1457519"/>
              <a:gd name="connsiteX8" fmla="*/ 260566 w 1128602"/>
              <a:gd name="connsiteY8" fmla="*/ 1114618 h 1457519"/>
              <a:gd name="connsiteX9" fmla="*/ 262622 w 1128602"/>
              <a:gd name="connsiteY9" fmla="*/ 1114618 h 1457519"/>
              <a:gd name="connsiteX10" fmla="*/ 262622 w 1128602"/>
              <a:gd name="connsiteY10" fmla="*/ 1380231 h 1457519"/>
              <a:gd name="connsiteX11" fmla="*/ 134169 w 1128602"/>
              <a:gd name="connsiteY11" fmla="*/ 1251779 h 1457519"/>
              <a:gd name="connsiteX12" fmla="*/ 2 w 1128602"/>
              <a:gd name="connsiteY12" fmla="*/ 1385946 h 1457519"/>
              <a:gd name="connsiteX13" fmla="*/ 2 w 1128602"/>
              <a:gd name="connsiteY13" fmla="*/ 1457519 h 1457519"/>
              <a:gd name="connsiteX14" fmla="*/ 0 w 1128602"/>
              <a:gd name="connsiteY14" fmla="*/ 1457519 h 1457519"/>
              <a:gd name="connsiteX15" fmla="*/ 0 w 1128602"/>
              <a:gd name="connsiteY15" fmla="*/ 1114618 h 1457519"/>
              <a:gd name="connsiteX16" fmla="*/ 1 w 1128602"/>
              <a:gd name="connsiteY16" fmla="*/ 1114618 h 1457519"/>
              <a:gd name="connsiteX17" fmla="*/ 1 w 1128602"/>
              <a:gd name="connsiteY17" fmla="*/ 219063 h 1457519"/>
              <a:gd name="connsiteX18" fmla="*/ 219064 w 1128602"/>
              <a:gd name="connsiteY18" fmla="*/ 0 h 1457519"/>
              <a:gd name="connsiteX19" fmla="*/ 909538 w 1128602"/>
              <a:gd name="connsiteY19" fmla="*/ 0 h 1457519"/>
              <a:gd name="connsiteX20" fmla="*/ 1128601 w 1128602"/>
              <a:gd name="connsiteY20" fmla="*/ 219063 h 1457519"/>
              <a:gd name="connsiteX21" fmla="*/ 1128601 w 1128602"/>
              <a:gd name="connsiteY21" fmla="*/ 988888 h 145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8602" h="1457519">
                <a:moveTo>
                  <a:pt x="1128602" y="988888"/>
                </a:moveTo>
                <a:lnTo>
                  <a:pt x="1128602" y="1324565"/>
                </a:lnTo>
                <a:lnTo>
                  <a:pt x="995649" y="1457518"/>
                </a:lnTo>
                <a:lnTo>
                  <a:pt x="867459" y="1329328"/>
                </a:lnTo>
                <a:lnTo>
                  <a:pt x="867459" y="988888"/>
                </a:lnTo>
                <a:lnTo>
                  <a:pt x="868036" y="988888"/>
                </a:lnTo>
                <a:lnTo>
                  <a:pt x="868036" y="260565"/>
                </a:lnTo>
                <a:lnTo>
                  <a:pt x="260566" y="260565"/>
                </a:lnTo>
                <a:lnTo>
                  <a:pt x="260566" y="1114618"/>
                </a:lnTo>
                <a:lnTo>
                  <a:pt x="262622" y="1114618"/>
                </a:lnTo>
                <a:lnTo>
                  <a:pt x="262622" y="1380231"/>
                </a:lnTo>
                <a:lnTo>
                  <a:pt x="134169" y="1251779"/>
                </a:lnTo>
                <a:lnTo>
                  <a:pt x="2" y="1385946"/>
                </a:lnTo>
                <a:lnTo>
                  <a:pt x="2" y="1457519"/>
                </a:lnTo>
                <a:lnTo>
                  <a:pt x="0" y="1457519"/>
                </a:lnTo>
                <a:lnTo>
                  <a:pt x="0" y="1114618"/>
                </a:lnTo>
                <a:lnTo>
                  <a:pt x="1" y="1114618"/>
                </a:lnTo>
                <a:lnTo>
                  <a:pt x="1" y="219063"/>
                </a:lnTo>
                <a:cubicBezTo>
                  <a:pt x="1" y="98078"/>
                  <a:pt x="98079" y="0"/>
                  <a:pt x="219064" y="0"/>
                </a:cubicBezTo>
                <a:lnTo>
                  <a:pt x="909538" y="0"/>
                </a:lnTo>
                <a:cubicBezTo>
                  <a:pt x="1030523" y="0"/>
                  <a:pt x="1128601" y="98078"/>
                  <a:pt x="1128601" y="219063"/>
                </a:cubicBezTo>
                <a:lnTo>
                  <a:pt x="1128601" y="98888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5400000" flipH="1">
            <a:off x="4602065" y="1575156"/>
            <a:ext cx="1128602" cy="1457519"/>
          </a:xfrm>
          <a:custGeom>
            <a:avLst/>
            <a:gdLst>
              <a:gd name="connsiteX0" fmla="*/ 1128602 w 1128602"/>
              <a:gd name="connsiteY0" fmla="*/ 988888 h 1457519"/>
              <a:gd name="connsiteX1" fmla="*/ 1128602 w 1128602"/>
              <a:gd name="connsiteY1" fmla="*/ 1324565 h 1457519"/>
              <a:gd name="connsiteX2" fmla="*/ 995649 w 1128602"/>
              <a:gd name="connsiteY2" fmla="*/ 1457518 h 1457519"/>
              <a:gd name="connsiteX3" fmla="*/ 867459 w 1128602"/>
              <a:gd name="connsiteY3" fmla="*/ 1329328 h 1457519"/>
              <a:gd name="connsiteX4" fmla="*/ 867459 w 1128602"/>
              <a:gd name="connsiteY4" fmla="*/ 988888 h 1457519"/>
              <a:gd name="connsiteX5" fmla="*/ 868036 w 1128602"/>
              <a:gd name="connsiteY5" fmla="*/ 988888 h 1457519"/>
              <a:gd name="connsiteX6" fmla="*/ 868036 w 1128602"/>
              <a:gd name="connsiteY6" fmla="*/ 260565 h 1457519"/>
              <a:gd name="connsiteX7" fmla="*/ 260566 w 1128602"/>
              <a:gd name="connsiteY7" fmla="*/ 260565 h 1457519"/>
              <a:gd name="connsiteX8" fmla="*/ 260566 w 1128602"/>
              <a:gd name="connsiteY8" fmla="*/ 1114618 h 1457519"/>
              <a:gd name="connsiteX9" fmla="*/ 262622 w 1128602"/>
              <a:gd name="connsiteY9" fmla="*/ 1114618 h 1457519"/>
              <a:gd name="connsiteX10" fmla="*/ 262622 w 1128602"/>
              <a:gd name="connsiteY10" fmla="*/ 1380231 h 1457519"/>
              <a:gd name="connsiteX11" fmla="*/ 134169 w 1128602"/>
              <a:gd name="connsiteY11" fmla="*/ 1251779 h 1457519"/>
              <a:gd name="connsiteX12" fmla="*/ 2 w 1128602"/>
              <a:gd name="connsiteY12" fmla="*/ 1385946 h 1457519"/>
              <a:gd name="connsiteX13" fmla="*/ 2 w 1128602"/>
              <a:gd name="connsiteY13" fmla="*/ 1457519 h 1457519"/>
              <a:gd name="connsiteX14" fmla="*/ 0 w 1128602"/>
              <a:gd name="connsiteY14" fmla="*/ 1457519 h 1457519"/>
              <a:gd name="connsiteX15" fmla="*/ 0 w 1128602"/>
              <a:gd name="connsiteY15" fmla="*/ 1114618 h 1457519"/>
              <a:gd name="connsiteX16" fmla="*/ 1 w 1128602"/>
              <a:gd name="connsiteY16" fmla="*/ 1114618 h 1457519"/>
              <a:gd name="connsiteX17" fmla="*/ 1 w 1128602"/>
              <a:gd name="connsiteY17" fmla="*/ 219063 h 1457519"/>
              <a:gd name="connsiteX18" fmla="*/ 219064 w 1128602"/>
              <a:gd name="connsiteY18" fmla="*/ 0 h 1457519"/>
              <a:gd name="connsiteX19" fmla="*/ 909538 w 1128602"/>
              <a:gd name="connsiteY19" fmla="*/ 0 h 1457519"/>
              <a:gd name="connsiteX20" fmla="*/ 1128601 w 1128602"/>
              <a:gd name="connsiteY20" fmla="*/ 219063 h 1457519"/>
              <a:gd name="connsiteX21" fmla="*/ 1128601 w 1128602"/>
              <a:gd name="connsiteY21" fmla="*/ 988888 h 145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8602" h="1457519">
                <a:moveTo>
                  <a:pt x="1128602" y="988888"/>
                </a:moveTo>
                <a:lnTo>
                  <a:pt x="1128602" y="1324565"/>
                </a:lnTo>
                <a:lnTo>
                  <a:pt x="995649" y="1457518"/>
                </a:lnTo>
                <a:lnTo>
                  <a:pt x="867459" y="1329328"/>
                </a:lnTo>
                <a:lnTo>
                  <a:pt x="867459" y="988888"/>
                </a:lnTo>
                <a:lnTo>
                  <a:pt x="868036" y="988888"/>
                </a:lnTo>
                <a:lnTo>
                  <a:pt x="868036" y="260565"/>
                </a:lnTo>
                <a:lnTo>
                  <a:pt x="260566" y="260565"/>
                </a:lnTo>
                <a:lnTo>
                  <a:pt x="260566" y="1114618"/>
                </a:lnTo>
                <a:lnTo>
                  <a:pt x="262622" y="1114618"/>
                </a:lnTo>
                <a:lnTo>
                  <a:pt x="262622" y="1380231"/>
                </a:lnTo>
                <a:lnTo>
                  <a:pt x="134169" y="1251779"/>
                </a:lnTo>
                <a:lnTo>
                  <a:pt x="2" y="1385946"/>
                </a:lnTo>
                <a:lnTo>
                  <a:pt x="2" y="1457519"/>
                </a:lnTo>
                <a:lnTo>
                  <a:pt x="0" y="1457519"/>
                </a:lnTo>
                <a:lnTo>
                  <a:pt x="0" y="1114618"/>
                </a:lnTo>
                <a:lnTo>
                  <a:pt x="1" y="1114618"/>
                </a:lnTo>
                <a:lnTo>
                  <a:pt x="1" y="219063"/>
                </a:lnTo>
                <a:cubicBezTo>
                  <a:pt x="1" y="98078"/>
                  <a:pt x="98079" y="0"/>
                  <a:pt x="219064" y="0"/>
                </a:cubicBezTo>
                <a:lnTo>
                  <a:pt x="909538" y="0"/>
                </a:lnTo>
                <a:cubicBezTo>
                  <a:pt x="1030523" y="0"/>
                  <a:pt x="1128601" y="98078"/>
                  <a:pt x="1128601" y="219063"/>
                </a:cubicBezTo>
                <a:lnTo>
                  <a:pt x="1128601" y="988888"/>
                </a:lnTo>
                <a:close/>
              </a:path>
            </a:pathLst>
          </a:cu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 rot="16200000">
            <a:off x="3282344" y="2431190"/>
            <a:ext cx="1128602" cy="1457519"/>
          </a:xfrm>
          <a:custGeom>
            <a:avLst/>
            <a:gdLst>
              <a:gd name="connsiteX0" fmla="*/ 1128602 w 1128602"/>
              <a:gd name="connsiteY0" fmla="*/ 988888 h 1457519"/>
              <a:gd name="connsiteX1" fmla="*/ 1128602 w 1128602"/>
              <a:gd name="connsiteY1" fmla="*/ 1324565 h 1457519"/>
              <a:gd name="connsiteX2" fmla="*/ 995649 w 1128602"/>
              <a:gd name="connsiteY2" fmla="*/ 1457518 h 1457519"/>
              <a:gd name="connsiteX3" fmla="*/ 867459 w 1128602"/>
              <a:gd name="connsiteY3" fmla="*/ 1329328 h 1457519"/>
              <a:gd name="connsiteX4" fmla="*/ 867459 w 1128602"/>
              <a:gd name="connsiteY4" fmla="*/ 988888 h 1457519"/>
              <a:gd name="connsiteX5" fmla="*/ 868036 w 1128602"/>
              <a:gd name="connsiteY5" fmla="*/ 988888 h 1457519"/>
              <a:gd name="connsiteX6" fmla="*/ 868036 w 1128602"/>
              <a:gd name="connsiteY6" fmla="*/ 260565 h 1457519"/>
              <a:gd name="connsiteX7" fmla="*/ 260566 w 1128602"/>
              <a:gd name="connsiteY7" fmla="*/ 260565 h 1457519"/>
              <a:gd name="connsiteX8" fmla="*/ 260566 w 1128602"/>
              <a:gd name="connsiteY8" fmla="*/ 1114618 h 1457519"/>
              <a:gd name="connsiteX9" fmla="*/ 262622 w 1128602"/>
              <a:gd name="connsiteY9" fmla="*/ 1114618 h 1457519"/>
              <a:gd name="connsiteX10" fmla="*/ 262622 w 1128602"/>
              <a:gd name="connsiteY10" fmla="*/ 1380231 h 1457519"/>
              <a:gd name="connsiteX11" fmla="*/ 134169 w 1128602"/>
              <a:gd name="connsiteY11" fmla="*/ 1251779 h 1457519"/>
              <a:gd name="connsiteX12" fmla="*/ 2 w 1128602"/>
              <a:gd name="connsiteY12" fmla="*/ 1385946 h 1457519"/>
              <a:gd name="connsiteX13" fmla="*/ 2 w 1128602"/>
              <a:gd name="connsiteY13" fmla="*/ 1457519 h 1457519"/>
              <a:gd name="connsiteX14" fmla="*/ 0 w 1128602"/>
              <a:gd name="connsiteY14" fmla="*/ 1457519 h 1457519"/>
              <a:gd name="connsiteX15" fmla="*/ 0 w 1128602"/>
              <a:gd name="connsiteY15" fmla="*/ 1114618 h 1457519"/>
              <a:gd name="connsiteX16" fmla="*/ 1 w 1128602"/>
              <a:gd name="connsiteY16" fmla="*/ 1114618 h 1457519"/>
              <a:gd name="connsiteX17" fmla="*/ 1 w 1128602"/>
              <a:gd name="connsiteY17" fmla="*/ 219063 h 1457519"/>
              <a:gd name="connsiteX18" fmla="*/ 219064 w 1128602"/>
              <a:gd name="connsiteY18" fmla="*/ 0 h 1457519"/>
              <a:gd name="connsiteX19" fmla="*/ 909538 w 1128602"/>
              <a:gd name="connsiteY19" fmla="*/ 0 h 1457519"/>
              <a:gd name="connsiteX20" fmla="*/ 1128601 w 1128602"/>
              <a:gd name="connsiteY20" fmla="*/ 219063 h 1457519"/>
              <a:gd name="connsiteX21" fmla="*/ 1128601 w 1128602"/>
              <a:gd name="connsiteY21" fmla="*/ 988888 h 145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8602" h="1457519">
                <a:moveTo>
                  <a:pt x="1128602" y="988888"/>
                </a:moveTo>
                <a:lnTo>
                  <a:pt x="1128602" y="1324565"/>
                </a:lnTo>
                <a:lnTo>
                  <a:pt x="995649" y="1457518"/>
                </a:lnTo>
                <a:lnTo>
                  <a:pt x="867459" y="1329328"/>
                </a:lnTo>
                <a:lnTo>
                  <a:pt x="867459" y="988888"/>
                </a:lnTo>
                <a:lnTo>
                  <a:pt x="868036" y="988888"/>
                </a:lnTo>
                <a:lnTo>
                  <a:pt x="868036" y="260565"/>
                </a:lnTo>
                <a:lnTo>
                  <a:pt x="260566" y="260565"/>
                </a:lnTo>
                <a:lnTo>
                  <a:pt x="260566" y="1114618"/>
                </a:lnTo>
                <a:lnTo>
                  <a:pt x="262622" y="1114618"/>
                </a:lnTo>
                <a:lnTo>
                  <a:pt x="262622" y="1380231"/>
                </a:lnTo>
                <a:lnTo>
                  <a:pt x="134169" y="1251779"/>
                </a:lnTo>
                <a:lnTo>
                  <a:pt x="2" y="1385946"/>
                </a:lnTo>
                <a:lnTo>
                  <a:pt x="2" y="1457519"/>
                </a:lnTo>
                <a:lnTo>
                  <a:pt x="0" y="1457519"/>
                </a:lnTo>
                <a:lnTo>
                  <a:pt x="0" y="1114618"/>
                </a:lnTo>
                <a:lnTo>
                  <a:pt x="1" y="1114618"/>
                </a:lnTo>
                <a:lnTo>
                  <a:pt x="1" y="219063"/>
                </a:lnTo>
                <a:cubicBezTo>
                  <a:pt x="1" y="98078"/>
                  <a:pt x="98079" y="0"/>
                  <a:pt x="219064" y="0"/>
                </a:cubicBezTo>
                <a:lnTo>
                  <a:pt x="909538" y="0"/>
                </a:lnTo>
                <a:cubicBezTo>
                  <a:pt x="1030523" y="0"/>
                  <a:pt x="1128601" y="98078"/>
                  <a:pt x="1128601" y="219063"/>
                </a:cubicBezTo>
                <a:lnTo>
                  <a:pt x="1128601" y="98888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5400000" flipH="1">
            <a:off x="4602065" y="3283981"/>
            <a:ext cx="1128602" cy="1457519"/>
          </a:xfrm>
          <a:custGeom>
            <a:avLst/>
            <a:gdLst>
              <a:gd name="connsiteX0" fmla="*/ 1128602 w 1128602"/>
              <a:gd name="connsiteY0" fmla="*/ 988888 h 1457519"/>
              <a:gd name="connsiteX1" fmla="*/ 1128602 w 1128602"/>
              <a:gd name="connsiteY1" fmla="*/ 1324565 h 1457519"/>
              <a:gd name="connsiteX2" fmla="*/ 995649 w 1128602"/>
              <a:gd name="connsiteY2" fmla="*/ 1457518 h 1457519"/>
              <a:gd name="connsiteX3" fmla="*/ 867459 w 1128602"/>
              <a:gd name="connsiteY3" fmla="*/ 1329328 h 1457519"/>
              <a:gd name="connsiteX4" fmla="*/ 867459 w 1128602"/>
              <a:gd name="connsiteY4" fmla="*/ 988888 h 1457519"/>
              <a:gd name="connsiteX5" fmla="*/ 868036 w 1128602"/>
              <a:gd name="connsiteY5" fmla="*/ 988888 h 1457519"/>
              <a:gd name="connsiteX6" fmla="*/ 868036 w 1128602"/>
              <a:gd name="connsiteY6" fmla="*/ 260565 h 1457519"/>
              <a:gd name="connsiteX7" fmla="*/ 260566 w 1128602"/>
              <a:gd name="connsiteY7" fmla="*/ 260565 h 1457519"/>
              <a:gd name="connsiteX8" fmla="*/ 260566 w 1128602"/>
              <a:gd name="connsiteY8" fmla="*/ 1114618 h 1457519"/>
              <a:gd name="connsiteX9" fmla="*/ 262622 w 1128602"/>
              <a:gd name="connsiteY9" fmla="*/ 1114618 h 1457519"/>
              <a:gd name="connsiteX10" fmla="*/ 262622 w 1128602"/>
              <a:gd name="connsiteY10" fmla="*/ 1380231 h 1457519"/>
              <a:gd name="connsiteX11" fmla="*/ 134169 w 1128602"/>
              <a:gd name="connsiteY11" fmla="*/ 1251779 h 1457519"/>
              <a:gd name="connsiteX12" fmla="*/ 2 w 1128602"/>
              <a:gd name="connsiteY12" fmla="*/ 1385946 h 1457519"/>
              <a:gd name="connsiteX13" fmla="*/ 2 w 1128602"/>
              <a:gd name="connsiteY13" fmla="*/ 1457519 h 1457519"/>
              <a:gd name="connsiteX14" fmla="*/ 0 w 1128602"/>
              <a:gd name="connsiteY14" fmla="*/ 1457519 h 1457519"/>
              <a:gd name="connsiteX15" fmla="*/ 0 w 1128602"/>
              <a:gd name="connsiteY15" fmla="*/ 1114618 h 1457519"/>
              <a:gd name="connsiteX16" fmla="*/ 1 w 1128602"/>
              <a:gd name="connsiteY16" fmla="*/ 1114618 h 1457519"/>
              <a:gd name="connsiteX17" fmla="*/ 1 w 1128602"/>
              <a:gd name="connsiteY17" fmla="*/ 219063 h 1457519"/>
              <a:gd name="connsiteX18" fmla="*/ 219064 w 1128602"/>
              <a:gd name="connsiteY18" fmla="*/ 0 h 1457519"/>
              <a:gd name="connsiteX19" fmla="*/ 909538 w 1128602"/>
              <a:gd name="connsiteY19" fmla="*/ 0 h 1457519"/>
              <a:gd name="connsiteX20" fmla="*/ 1128601 w 1128602"/>
              <a:gd name="connsiteY20" fmla="*/ 219063 h 1457519"/>
              <a:gd name="connsiteX21" fmla="*/ 1128601 w 1128602"/>
              <a:gd name="connsiteY21" fmla="*/ 988888 h 145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8602" h="1457519">
                <a:moveTo>
                  <a:pt x="1128602" y="988888"/>
                </a:moveTo>
                <a:lnTo>
                  <a:pt x="1128602" y="1324565"/>
                </a:lnTo>
                <a:lnTo>
                  <a:pt x="995649" y="1457518"/>
                </a:lnTo>
                <a:lnTo>
                  <a:pt x="867459" y="1329328"/>
                </a:lnTo>
                <a:lnTo>
                  <a:pt x="867459" y="988888"/>
                </a:lnTo>
                <a:lnTo>
                  <a:pt x="868036" y="988888"/>
                </a:lnTo>
                <a:lnTo>
                  <a:pt x="868036" y="260565"/>
                </a:lnTo>
                <a:lnTo>
                  <a:pt x="260566" y="260565"/>
                </a:lnTo>
                <a:lnTo>
                  <a:pt x="260566" y="1114618"/>
                </a:lnTo>
                <a:lnTo>
                  <a:pt x="262622" y="1114618"/>
                </a:lnTo>
                <a:lnTo>
                  <a:pt x="262622" y="1380231"/>
                </a:lnTo>
                <a:lnTo>
                  <a:pt x="134169" y="1251779"/>
                </a:lnTo>
                <a:lnTo>
                  <a:pt x="2" y="1385946"/>
                </a:lnTo>
                <a:lnTo>
                  <a:pt x="2" y="1457519"/>
                </a:lnTo>
                <a:lnTo>
                  <a:pt x="0" y="1457519"/>
                </a:lnTo>
                <a:lnTo>
                  <a:pt x="0" y="1114618"/>
                </a:lnTo>
                <a:lnTo>
                  <a:pt x="1" y="1114618"/>
                </a:lnTo>
                <a:lnTo>
                  <a:pt x="1" y="219063"/>
                </a:lnTo>
                <a:cubicBezTo>
                  <a:pt x="1" y="98078"/>
                  <a:pt x="98079" y="0"/>
                  <a:pt x="219064" y="0"/>
                </a:cubicBezTo>
                <a:lnTo>
                  <a:pt x="909538" y="0"/>
                </a:lnTo>
                <a:cubicBezTo>
                  <a:pt x="1030523" y="0"/>
                  <a:pt x="1128601" y="98078"/>
                  <a:pt x="1128601" y="219063"/>
                </a:cubicBezTo>
                <a:lnTo>
                  <a:pt x="1128601" y="988888"/>
                </a:lnTo>
                <a:close/>
              </a:path>
            </a:pathLst>
          </a:cu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85224" y="1138137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75000"/>
                  </a:schemeClr>
                </a:solidFill>
                <a:latin typeface="Agency FB" panose="020B0503020202020204" pitchFamily="34" charset="0"/>
              </a:rPr>
              <a:t>01</a:t>
            </a:r>
            <a:endParaRPr lang="zh-CN" altLang="en-US" sz="3600" b="1" dirty="0">
              <a:solidFill>
                <a:schemeClr val="bg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31762" y="198624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4BA77B"/>
                </a:solidFill>
                <a:latin typeface="Agency FB" panose="020B0503020202020204" pitchFamily="34" charset="0"/>
              </a:rPr>
              <a:t>02</a:t>
            </a:r>
            <a:endParaRPr lang="zh-CN" altLang="en-US" sz="3600" b="1" dirty="0">
              <a:solidFill>
                <a:srgbClr val="4BA77B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66666" y="28367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</a:rPr>
              <a:t>03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31762" y="3689574"/>
            <a:ext cx="609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68882"/>
                </a:solidFill>
                <a:latin typeface="Agency FB" panose="020B0503020202020204" pitchFamily="34" charset="0"/>
              </a:rPr>
              <a:t>04</a:t>
            </a:r>
            <a:endParaRPr lang="zh-CN" altLang="en-US" sz="3600" b="1" dirty="0">
              <a:solidFill>
                <a:srgbClr val="368882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TextBox 128"/>
          <p:cNvSpPr txBox="1"/>
          <p:nvPr/>
        </p:nvSpPr>
        <p:spPr>
          <a:xfrm>
            <a:off x="5944894" y="1799431"/>
            <a:ext cx="1335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test</a:t>
            </a:r>
          </a:p>
        </p:txBody>
      </p:sp>
      <p:sp>
        <p:nvSpPr>
          <p:cNvPr id="14" name="TextBox 18"/>
          <p:cNvSpPr txBox="1"/>
          <p:nvPr/>
        </p:nvSpPr>
        <p:spPr>
          <a:xfrm>
            <a:off x="5944893" y="2071815"/>
            <a:ext cx="238198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 to describe your theme with the introduction</a:t>
            </a:r>
          </a:p>
        </p:txBody>
      </p:sp>
      <p:sp>
        <p:nvSpPr>
          <p:cNvPr id="15" name="TextBox 128"/>
          <p:cNvSpPr txBox="1"/>
          <p:nvPr/>
        </p:nvSpPr>
        <p:spPr>
          <a:xfrm>
            <a:off x="5944894" y="3624988"/>
            <a:ext cx="1335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test</a:t>
            </a:r>
          </a:p>
        </p:txBody>
      </p:sp>
      <p:sp>
        <p:nvSpPr>
          <p:cNvPr id="16" name="TextBox 18"/>
          <p:cNvSpPr txBox="1"/>
          <p:nvPr/>
        </p:nvSpPr>
        <p:spPr>
          <a:xfrm>
            <a:off x="5944894" y="3897372"/>
            <a:ext cx="238198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 to describe your theme with the introduction</a:t>
            </a:r>
          </a:p>
        </p:txBody>
      </p:sp>
      <p:sp>
        <p:nvSpPr>
          <p:cNvPr id="17" name="TextBox 128"/>
          <p:cNvSpPr txBox="1"/>
          <p:nvPr/>
        </p:nvSpPr>
        <p:spPr>
          <a:xfrm>
            <a:off x="1657600" y="1122748"/>
            <a:ext cx="1335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5910" y="1376844"/>
            <a:ext cx="240199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lnSpc>
                <a:spcPct val="12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 to describe your theme with the introduction</a:t>
            </a:r>
          </a:p>
        </p:txBody>
      </p:sp>
      <p:sp>
        <p:nvSpPr>
          <p:cNvPr id="19" name="TextBox 128"/>
          <p:cNvSpPr txBox="1"/>
          <p:nvPr/>
        </p:nvSpPr>
        <p:spPr>
          <a:xfrm>
            <a:off x="1702113" y="2769466"/>
            <a:ext cx="1335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test</a:t>
            </a:r>
          </a:p>
        </p:txBody>
      </p:sp>
      <p:sp>
        <p:nvSpPr>
          <p:cNvPr id="20" name="TextBox 18"/>
          <p:cNvSpPr txBox="1"/>
          <p:nvPr/>
        </p:nvSpPr>
        <p:spPr>
          <a:xfrm>
            <a:off x="768483" y="3023562"/>
            <a:ext cx="229393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lnSpc>
                <a:spcPct val="12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 to describe your theme with the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3628680"/>
      </p:ext>
    </p:extLst>
  </p:cSld>
  <p:clrMapOvr>
    <a:masterClrMapping/>
  </p:clrMapOvr>
  <p:transition spd="slow" advTm="0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7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9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7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9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 66"/>
          <p:cNvSpPr/>
          <p:nvPr/>
        </p:nvSpPr>
        <p:spPr>
          <a:xfrm>
            <a:off x="0" y="2379895"/>
            <a:ext cx="9144000" cy="2763605"/>
          </a:xfrm>
          <a:custGeom>
            <a:avLst/>
            <a:gdLst>
              <a:gd name="connsiteX0" fmla="*/ 7835514 w 9144000"/>
              <a:gd name="connsiteY0" fmla="*/ 21 h 2763605"/>
              <a:gd name="connsiteX1" fmla="*/ 8592855 w 9144000"/>
              <a:gd name="connsiteY1" fmla="*/ 546513 h 2763605"/>
              <a:gd name="connsiteX2" fmla="*/ 9124852 w 9144000"/>
              <a:gd name="connsiteY2" fmla="*/ 281421 h 2763605"/>
              <a:gd name="connsiteX3" fmla="*/ 9144000 w 9144000"/>
              <a:gd name="connsiteY3" fmla="*/ 282658 h 2763605"/>
              <a:gd name="connsiteX4" fmla="*/ 9144000 w 9144000"/>
              <a:gd name="connsiteY4" fmla="*/ 1875173 h 2763605"/>
              <a:gd name="connsiteX5" fmla="*/ 9144000 w 9144000"/>
              <a:gd name="connsiteY5" fmla="*/ 2153194 h 2763605"/>
              <a:gd name="connsiteX6" fmla="*/ 9144000 w 9144000"/>
              <a:gd name="connsiteY6" fmla="*/ 2383142 h 2763605"/>
              <a:gd name="connsiteX7" fmla="*/ 9144000 w 9144000"/>
              <a:gd name="connsiteY7" fmla="*/ 2656598 h 2763605"/>
              <a:gd name="connsiteX8" fmla="*/ 9144000 w 9144000"/>
              <a:gd name="connsiteY8" fmla="*/ 2763605 h 2763605"/>
              <a:gd name="connsiteX9" fmla="*/ 0 w 9144000"/>
              <a:gd name="connsiteY9" fmla="*/ 2763605 h 2763605"/>
              <a:gd name="connsiteX10" fmla="*/ 0 w 9144000"/>
              <a:gd name="connsiteY10" fmla="*/ 2656598 h 2763605"/>
              <a:gd name="connsiteX11" fmla="*/ 0 w 9144000"/>
              <a:gd name="connsiteY11" fmla="*/ 2383142 h 2763605"/>
              <a:gd name="connsiteX12" fmla="*/ 0 w 9144000"/>
              <a:gd name="connsiteY12" fmla="*/ 2153194 h 2763605"/>
              <a:gd name="connsiteX13" fmla="*/ 0 w 9144000"/>
              <a:gd name="connsiteY13" fmla="*/ 1875173 h 2763605"/>
              <a:gd name="connsiteX14" fmla="*/ 0 w 9144000"/>
              <a:gd name="connsiteY14" fmla="*/ 1207333 h 2763605"/>
              <a:gd name="connsiteX15" fmla="*/ 47939 w 9144000"/>
              <a:gd name="connsiteY15" fmla="*/ 1171469 h 2763605"/>
              <a:gd name="connsiteX16" fmla="*/ 1002082 w 9144000"/>
              <a:gd name="connsiteY16" fmla="*/ 659247 h 2763605"/>
              <a:gd name="connsiteX17" fmla="*/ 2492679 w 9144000"/>
              <a:gd name="connsiteY17" fmla="*/ 1097658 h 2763605"/>
              <a:gd name="connsiteX18" fmla="*/ 3169085 w 9144000"/>
              <a:gd name="connsiteY18" fmla="*/ 383675 h 2763605"/>
              <a:gd name="connsiteX19" fmla="*/ 4872625 w 9144000"/>
              <a:gd name="connsiteY19" fmla="*/ 1135237 h 2763605"/>
              <a:gd name="connsiteX20" fmla="*/ 5230283 w 9144000"/>
              <a:gd name="connsiteY20" fmla="*/ 895643 h 2763605"/>
              <a:gd name="connsiteX21" fmla="*/ 5599134 w 9144000"/>
              <a:gd name="connsiteY21" fmla="*/ 1085132 h 2763605"/>
              <a:gd name="connsiteX22" fmla="*/ 6175332 w 9144000"/>
              <a:gd name="connsiteY22" fmla="*/ 721878 h 2763605"/>
              <a:gd name="connsiteX23" fmla="*/ 6764055 w 9144000"/>
              <a:gd name="connsiteY23" fmla="*/ 922294 h 2763605"/>
              <a:gd name="connsiteX24" fmla="*/ 7778663 w 9144000"/>
              <a:gd name="connsiteY24" fmla="*/ 7894 h 2763605"/>
              <a:gd name="connsiteX25" fmla="*/ 7835514 w 9144000"/>
              <a:gd name="connsiteY25" fmla="*/ 21 h 276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144000" h="2763605">
                <a:moveTo>
                  <a:pt x="7835514" y="21"/>
                </a:moveTo>
                <a:cubicBezTo>
                  <a:pt x="8118236" y="-3825"/>
                  <a:pt x="8377564" y="503455"/>
                  <a:pt x="8592855" y="546513"/>
                </a:cubicBezTo>
                <a:cubicBezTo>
                  <a:pt x="8808146" y="589572"/>
                  <a:pt x="8966556" y="291345"/>
                  <a:pt x="9124852" y="281421"/>
                </a:cubicBezTo>
                <a:lnTo>
                  <a:pt x="9144000" y="282658"/>
                </a:lnTo>
                <a:lnTo>
                  <a:pt x="9144000" y="1875173"/>
                </a:lnTo>
                <a:lnTo>
                  <a:pt x="9144000" y="2153194"/>
                </a:lnTo>
                <a:lnTo>
                  <a:pt x="9144000" y="2383142"/>
                </a:lnTo>
                <a:lnTo>
                  <a:pt x="9144000" y="2656598"/>
                </a:lnTo>
                <a:lnTo>
                  <a:pt x="9144000" y="2763605"/>
                </a:lnTo>
                <a:lnTo>
                  <a:pt x="0" y="2763605"/>
                </a:lnTo>
                <a:lnTo>
                  <a:pt x="0" y="2656598"/>
                </a:lnTo>
                <a:lnTo>
                  <a:pt x="0" y="2383142"/>
                </a:lnTo>
                <a:lnTo>
                  <a:pt x="0" y="2153194"/>
                </a:lnTo>
                <a:lnTo>
                  <a:pt x="0" y="1875173"/>
                </a:lnTo>
                <a:lnTo>
                  <a:pt x="0" y="1207333"/>
                </a:lnTo>
                <a:lnTo>
                  <a:pt x="47939" y="1171469"/>
                </a:lnTo>
                <a:cubicBezTo>
                  <a:pt x="268886" y="998331"/>
                  <a:pt x="633087" y="679341"/>
                  <a:pt x="1002082" y="659247"/>
                </a:cubicBezTo>
                <a:cubicBezTo>
                  <a:pt x="1423791" y="636283"/>
                  <a:pt x="2131512" y="1143587"/>
                  <a:pt x="2492679" y="1097658"/>
                </a:cubicBezTo>
                <a:cubicBezTo>
                  <a:pt x="2853846" y="1051729"/>
                  <a:pt x="2534433" y="590355"/>
                  <a:pt x="3169085" y="383675"/>
                </a:cubicBezTo>
                <a:cubicBezTo>
                  <a:pt x="3803737" y="176995"/>
                  <a:pt x="4655552" y="1059637"/>
                  <a:pt x="4872625" y="1135237"/>
                </a:cubicBezTo>
                <a:cubicBezTo>
                  <a:pt x="5089698" y="1210837"/>
                  <a:pt x="5022848" y="972088"/>
                  <a:pt x="5230283" y="895643"/>
                </a:cubicBezTo>
                <a:cubicBezTo>
                  <a:pt x="5437718" y="819198"/>
                  <a:pt x="5441626" y="1114093"/>
                  <a:pt x="5599134" y="1085132"/>
                </a:cubicBezTo>
                <a:cubicBezTo>
                  <a:pt x="5756642" y="1056171"/>
                  <a:pt x="5981179" y="749018"/>
                  <a:pt x="6175332" y="721878"/>
                </a:cubicBezTo>
                <a:cubicBezTo>
                  <a:pt x="6369485" y="694738"/>
                  <a:pt x="6496833" y="1041291"/>
                  <a:pt x="6764055" y="922294"/>
                </a:cubicBezTo>
                <a:cubicBezTo>
                  <a:pt x="7031277" y="803297"/>
                  <a:pt x="7473863" y="89313"/>
                  <a:pt x="7778663" y="7894"/>
                </a:cubicBezTo>
                <a:cubicBezTo>
                  <a:pt x="7797713" y="2805"/>
                  <a:pt x="7816665" y="277"/>
                  <a:pt x="7835514" y="21"/>
                </a:cubicBezTo>
                <a:close/>
              </a:path>
            </a:pathLst>
          </a:cu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285237" y="2343836"/>
            <a:ext cx="887013" cy="945827"/>
            <a:chOff x="285237" y="2343836"/>
            <a:chExt cx="887013" cy="945827"/>
          </a:xfrm>
        </p:grpSpPr>
        <p:sp>
          <p:nvSpPr>
            <p:cNvPr id="23" name="Freeform 215"/>
            <p:cNvSpPr>
              <a:spLocks/>
            </p:cNvSpPr>
            <p:nvPr/>
          </p:nvSpPr>
          <p:spPr bwMode="auto">
            <a:xfrm rot="13190625">
              <a:off x="285237" y="2343836"/>
              <a:ext cx="887013" cy="527066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89348" y="2600731"/>
              <a:ext cx="112734" cy="688932"/>
            </a:xfrm>
            <a:custGeom>
              <a:avLst/>
              <a:gdLst>
                <a:gd name="connsiteX0" fmla="*/ 0 w 62630"/>
                <a:gd name="connsiteY0" fmla="*/ 0 h 713983"/>
                <a:gd name="connsiteX1" fmla="*/ 62630 w 62630"/>
                <a:gd name="connsiteY1" fmla="*/ 0 h 713983"/>
                <a:gd name="connsiteX2" fmla="*/ 62630 w 62630"/>
                <a:gd name="connsiteY2" fmla="*/ 713983 h 713983"/>
                <a:gd name="connsiteX3" fmla="*/ 0 w 62630"/>
                <a:gd name="connsiteY3" fmla="*/ 713983 h 713983"/>
                <a:gd name="connsiteX4" fmla="*/ 0 w 62630"/>
                <a:gd name="connsiteY4" fmla="*/ 0 h 713983"/>
                <a:gd name="connsiteX0" fmla="*/ 0 w 87682"/>
                <a:gd name="connsiteY0" fmla="*/ 0 h 851770"/>
                <a:gd name="connsiteX1" fmla="*/ 87682 w 87682"/>
                <a:gd name="connsiteY1" fmla="*/ 137787 h 851770"/>
                <a:gd name="connsiteX2" fmla="*/ 87682 w 87682"/>
                <a:gd name="connsiteY2" fmla="*/ 851770 h 851770"/>
                <a:gd name="connsiteX3" fmla="*/ 25052 w 87682"/>
                <a:gd name="connsiteY3" fmla="*/ 851770 h 851770"/>
                <a:gd name="connsiteX4" fmla="*/ 0 w 87682"/>
                <a:gd name="connsiteY4" fmla="*/ 0 h 851770"/>
                <a:gd name="connsiteX0" fmla="*/ 0 w 87682"/>
                <a:gd name="connsiteY0" fmla="*/ 0 h 851770"/>
                <a:gd name="connsiteX1" fmla="*/ 50104 w 87682"/>
                <a:gd name="connsiteY1" fmla="*/ 137787 h 851770"/>
                <a:gd name="connsiteX2" fmla="*/ 87682 w 87682"/>
                <a:gd name="connsiteY2" fmla="*/ 851770 h 851770"/>
                <a:gd name="connsiteX3" fmla="*/ 25052 w 87682"/>
                <a:gd name="connsiteY3" fmla="*/ 851770 h 851770"/>
                <a:gd name="connsiteX4" fmla="*/ 0 w 87682"/>
                <a:gd name="connsiteY4" fmla="*/ 0 h 851770"/>
                <a:gd name="connsiteX0" fmla="*/ 0 w 92594"/>
                <a:gd name="connsiteY0" fmla="*/ 0 h 851770"/>
                <a:gd name="connsiteX1" fmla="*/ 50104 w 92594"/>
                <a:gd name="connsiteY1" fmla="*/ 137787 h 851770"/>
                <a:gd name="connsiteX2" fmla="*/ 87682 w 92594"/>
                <a:gd name="connsiteY2" fmla="*/ 851770 h 851770"/>
                <a:gd name="connsiteX3" fmla="*/ 25052 w 92594"/>
                <a:gd name="connsiteY3" fmla="*/ 851770 h 851770"/>
                <a:gd name="connsiteX4" fmla="*/ 0 w 92594"/>
                <a:gd name="connsiteY4" fmla="*/ 0 h 851770"/>
                <a:gd name="connsiteX0" fmla="*/ 0 w 92594"/>
                <a:gd name="connsiteY0" fmla="*/ 0 h 851770"/>
                <a:gd name="connsiteX1" fmla="*/ 50104 w 92594"/>
                <a:gd name="connsiteY1" fmla="*/ 137787 h 851770"/>
                <a:gd name="connsiteX2" fmla="*/ 87682 w 92594"/>
                <a:gd name="connsiteY2" fmla="*/ 851770 h 851770"/>
                <a:gd name="connsiteX3" fmla="*/ 12526 w 92594"/>
                <a:gd name="connsiteY3" fmla="*/ 764088 h 851770"/>
                <a:gd name="connsiteX4" fmla="*/ 0 w 92594"/>
                <a:gd name="connsiteY4" fmla="*/ 0 h 851770"/>
                <a:gd name="connsiteX0" fmla="*/ 0 w 112734"/>
                <a:gd name="connsiteY0" fmla="*/ 0 h 764088"/>
                <a:gd name="connsiteX1" fmla="*/ 50104 w 112734"/>
                <a:gd name="connsiteY1" fmla="*/ 137787 h 764088"/>
                <a:gd name="connsiteX2" fmla="*/ 112734 w 112734"/>
                <a:gd name="connsiteY2" fmla="*/ 688932 h 764088"/>
                <a:gd name="connsiteX3" fmla="*/ 12526 w 112734"/>
                <a:gd name="connsiteY3" fmla="*/ 764088 h 764088"/>
                <a:gd name="connsiteX4" fmla="*/ 0 w 112734"/>
                <a:gd name="connsiteY4" fmla="*/ 0 h 764088"/>
                <a:gd name="connsiteX0" fmla="*/ 0 w 112734"/>
                <a:gd name="connsiteY0" fmla="*/ 0 h 688932"/>
                <a:gd name="connsiteX1" fmla="*/ 50104 w 112734"/>
                <a:gd name="connsiteY1" fmla="*/ 137787 h 688932"/>
                <a:gd name="connsiteX2" fmla="*/ 112734 w 112734"/>
                <a:gd name="connsiteY2" fmla="*/ 688932 h 688932"/>
                <a:gd name="connsiteX3" fmla="*/ 50104 w 112734"/>
                <a:gd name="connsiteY3" fmla="*/ 638828 h 688932"/>
                <a:gd name="connsiteX4" fmla="*/ 0 w 112734"/>
                <a:gd name="connsiteY4" fmla="*/ 0 h 6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734" h="688932">
                  <a:moveTo>
                    <a:pt x="0" y="0"/>
                  </a:moveTo>
                  <a:lnTo>
                    <a:pt x="50104" y="137787"/>
                  </a:lnTo>
                  <a:cubicBezTo>
                    <a:pt x="125260" y="450938"/>
                    <a:pt x="100208" y="450938"/>
                    <a:pt x="112734" y="688932"/>
                  </a:cubicBezTo>
                  <a:lnTo>
                    <a:pt x="50104" y="638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624602" y="2051228"/>
            <a:ext cx="1165741" cy="945827"/>
            <a:chOff x="2624602" y="2051228"/>
            <a:chExt cx="1165741" cy="945827"/>
          </a:xfrm>
        </p:grpSpPr>
        <p:sp>
          <p:nvSpPr>
            <p:cNvPr id="30" name="Freeform 215"/>
            <p:cNvSpPr>
              <a:spLocks/>
            </p:cNvSpPr>
            <p:nvPr/>
          </p:nvSpPr>
          <p:spPr bwMode="auto">
            <a:xfrm rot="13190625">
              <a:off x="2624602" y="2051228"/>
              <a:ext cx="887013" cy="527066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矩形 24"/>
            <p:cNvSpPr/>
            <p:nvPr/>
          </p:nvSpPr>
          <p:spPr>
            <a:xfrm>
              <a:off x="3228713" y="2308123"/>
              <a:ext cx="112734" cy="688932"/>
            </a:xfrm>
            <a:custGeom>
              <a:avLst/>
              <a:gdLst>
                <a:gd name="connsiteX0" fmla="*/ 0 w 62630"/>
                <a:gd name="connsiteY0" fmla="*/ 0 h 713983"/>
                <a:gd name="connsiteX1" fmla="*/ 62630 w 62630"/>
                <a:gd name="connsiteY1" fmla="*/ 0 h 713983"/>
                <a:gd name="connsiteX2" fmla="*/ 62630 w 62630"/>
                <a:gd name="connsiteY2" fmla="*/ 713983 h 713983"/>
                <a:gd name="connsiteX3" fmla="*/ 0 w 62630"/>
                <a:gd name="connsiteY3" fmla="*/ 713983 h 713983"/>
                <a:gd name="connsiteX4" fmla="*/ 0 w 62630"/>
                <a:gd name="connsiteY4" fmla="*/ 0 h 713983"/>
                <a:gd name="connsiteX0" fmla="*/ 0 w 87682"/>
                <a:gd name="connsiteY0" fmla="*/ 0 h 851770"/>
                <a:gd name="connsiteX1" fmla="*/ 87682 w 87682"/>
                <a:gd name="connsiteY1" fmla="*/ 137787 h 851770"/>
                <a:gd name="connsiteX2" fmla="*/ 87682 w 87682"/>
                <a:gd name="connsiteY2" fmla="*/ 851770 h 851770"/>
                <a:gd name="connsiteX3" fmla="*/ 25052 w 87682"/>
                <a:gd name="connsiteY3" fmla="*/ 851770 h 851770"/>
                <a:gd name="connsiteX4" fmla="*/ 0 w 87682"/>
                <a:gd name="connsiteY4" fmla="*/ 0 h 851770"/>
                <a:gd name="connsiteX0" fmla="*/ 0 w 87682"/>
                <a:gd name="connsiteY0" fmla="*/ 0 h 851770"/>
                <a:gd name="connsiteX1" fmla="*/ 50104 w 87682"/>
                <a:gd name="connsiteY1" fmla="*/ 137787 h 851770"/>
                <a:gd name="connsiteX2" fmla="*/ 87682 w 87682"/>
                <a:gd name="connsiteY2" fmla="*/ 851770 h 851770"/>
                <a:gd name="connsiteX3" fmla="*/ 25052 w 87682"/>
                <a:gd name="connsiteY3" fmla="*/ 851770 h 851770"/>
                <a:gd name="connsiteX4" fmla="*/ 0 w 87682"/>
                <a:gd name="connsiteY4" fmla="*/ 0 h 851770"/>
                <a:gd name="connsiteX0" fmla="*/ 0 w 92594"/>
                <a:gd name="connsiteY0" fmla="*/ 0 h 851770"/>
                <a:gd name="connsiteX1" fmla="*/ 50104 w 92594"/>
                <a:gd name="connsiteY1" fmla="*/ 137787 h 851770"/>
                <a:gd name="connsiteX2" fmla="*/ 87682 w 92594"/>
                <a:gd name="connsiteY2" fmla="*/ 851770 h 851770"/>
                <a:gd name="connsiteX3" fmla="*/ 25052 w 92594"/>
                <a:gd name="connsiteY3" fmla="*/ 851770 h 851770"/>
                <a:gd name="connsiteX4" fmla="*/ 0 w 92594"/>
                <a:gd name="connsiteY4" fmla="*/ 0 h 851770"/>
                <a:gd name="connsiteX0" fmla="*/ 0 w 92594"/>
                <a:gd name="connsiteY0" fmla="*/ 0 h 851770"/>
                <a:gd name="connsiteX1" fmla="*/ 50104 w 92594"/>
                <a:gd name="connsiteY1" fmla="*/ 137787 h 851770"/>
                <a:gd name="connsiteX2" fmla="*/ 87682 w 92594"/>
                <a:gd name="connsiteY2" fmla="*/ 851770 h 851770"/>
                <a:gd name="connsiteX3" fmla="*/ 12526 w 92594"/>
                <a:gd name="connsiteY3" fmla="*/ 764088 h 851770"/>
                <a:gd name="connsiteX4" fmla="*/ 0 w 92594"/>
                <a:gd name="connsiteY4" fmla="*/ 0 h 851770"/>
                <a:gd name="connsiteX0" fmla="*/ 0 w 112734"/>
                <a:gd name="connsiteY0" fmla="*/ 0 h 764088"/>
                <a:gd name="connsiteX1" fmla="*/ 50104 w 112734"/>
                <a:gd name="connsiteY1" fmla="*/ 137787 h 764088"/>
                <a:gd name="connsiteX2" fmla="*/ 112734 w 112734"/>
                <a:gd name="connsiteY2" fmla="*/ 688932 h 764088"/>
                <a:gd name="connsiteX3" fmla="*/ 12526 w 112734"/>
                <a:gd name="connsiteY3" fmla="*/ 764088 h 764088"/>
                <a:gd name="connsiteX4" fmla="*/ 0 w 112734"/>
                <a:gd name="connsiteY4" fmla="*/ 0 h 764088"/>
                <a:gd name="connsiteX0" fmla="*/ 0 w 112734"/>
                <a:gd name="connsiteY0" fmla="*/ 0 h 688932"/>
                <a:gd name="connsiteX1" fmla="*/ 50104 w 112734"/>
                <a:gd name="connsiteY1" fmla="*/ 137787 h 688932"/>
                <a:gd name="connsiteX2" fmla="*/ 112734 w 112734"/>
                <a:gd name="connsiteY2" fmla="*/ 688932 h 688932"/>
                <a:gd name="connsiteX3" fmla="*/ 50104 w 112734"/>
                <a:gd name="connsiteY3" fmla="*/ 638828 h 688932"/>
                <a:gd name="connsiteX4" fmla="*/ 0 w 112734"/>
                <a:gd name="connsiteY4" fmla="*/ 0 h 6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734" h="688932">
                  <a:moveTo>
                    <a:pt x="0" y="0"/>
                  </a:moveTo>
                  <a:lnTo>
                    <a:pt x="50104" y="137787"/>
                  </a:lnTo>
                  <a:cubicBezTo>
                    <a:pt x="125260" y="450938"/>
                    <a:pt x="100208" y="450938"/>
                    <a:pt x="112734" y="688932"/>
                  </a:cubicBezTo>
                  <a:lnTo>
                    <a:pt x="50104" y="638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215"/>
            <p:cNvSpPr>
              <a:spLocks/>
            </p:cNvSpPr>
            <p:nvPr/>
          </p:nvSpPr>
          <p:spPr bwMode="auto">
            <a:xfrm rot="8966856" flipH="1">
              <a:off x="3178325" y="2251184"/>
              <a:ext cx="612018" cy="363663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" name="任意多边形 38"/>
          <p:cNvSpPr/>
          <p:nvPr/>
        </p:nvSpPr>
        <p:spPr>
          <a:xfrm rot="-3780000" flipH="1" flipV="1">
            <a:off x="3202681" y="2754516"/>
            <a:ext cx="373069" cy="448575"/>
          </a:xfrm>
          <a:custGeom>
            <a:avLst/>
            <a:gdLst>
              <a:gd name="connsiteX0" fmla="*/ 8620 w 373069"/>
              <a:gd name="connsiteY0" fmla="*/ 418500 h 448575"/>
              <a:gd name="connsiteX1" fmla="*/ 1037 w 373069"/>
              <a:gd name="connsiteY1" fmla="*/ 390860 h 448575"/>
              <a:gd name="connsiteX2" fmla="*/ 71444 w 373069"/>
              <a:gd name="connsiteY2" fmla="*/ 315132 h 448575"/>
              <a:gd name="connsiteX3" fmla="*/ 76706 w 373069"/>
              <a:gd name="connsiteY3" fmla="*/ 270276 h 448575"/>
              <a:gd name="connsiteX4" fmla="*/ 81329 w 373069"/>
              <a:gd name="connsiteY4" fmla="*/ 141395 h 448575"/>
              <a:gd name="connsiteX5" fmla="*/ 108274 w 373069"/>
              <a:gd name="connsiteY5" fmla="*/ 1142 h 448575"/>
              <a:gd name="connsiteX6" fmla="*/ 120072 w 373069"/>
              <a:gd name="connsiteY6" fmla="*/ 79479 h 448575"/>
              <a:gd name="connsiteX7" fmla="*/ 119789 w 373069"/>
              <a:gd name="connsiteY7" fmla="*/ 81899 h 448575"/>
              <a:gd name="connsiteX8" fmla="*/ 128316 w 373069"/>
              <a:gd name="connsiteY8" fmla="*/ 73639 h 448575"/>
              <a:gd name="connsiteX9" fmla="*/ 166781 w 373069"/>
              <a:gd name="connsiteY9" fmla="*/ 36648 h 448575"/>
              <a:gd name="connsiteX10" fmla="*/ 121591 w 373069"/>
              <a:gd name="connsiteY10" fmla="*/ 99936 h 448575"/>
              <a:gd name="connsiteX11" fmla="*/ 117457 w 373069"/>
              <a:gd name="connsiteY11" fmla="*/ 101774 h 448575"/>
              <a:gd name="connsiteX12" fmla="*/ 114811 w 373069"/>
              <a:gd name="connsiteY12" fmla="*/ 124335 h 448575"/>
              <a:gd name="connsiteX13" fmla="*/ 206160 w 373069"/>
              <a:gd name="connsiteY13" fmla="*/ 99842 h 448575"/>
              <a:gd name="connsiteX14" fmla="*/ 199261 w 373069"/>
              <a:gd name="connsiteY14" fmla="*/ 179714 h 448575"/>
              <a:gd name="connsiteX15" fmla="*/ 210847 w 373069"/>
              <a:gd name="connsiteY15" fmla="*/ 230044 h 448575"/>
              <a:gd name="connsiteX16" fmla="*/ 238882 w 373069"/>
              <a:gd name="connsiteY16" fmla="*/ 225822 h 448575"/>
              <a:gd name="connsiteX17" fmla="*/ 239807 w 373069"/>
              <a:gd name="connsiteY17" fmla="*/ 217551 h 448575"/>
              <a:gd name="connsiteX18" fmla="*/ 287933 w 373069"/>
              <a:gd name="connsiteY18" fmla="*/ 124990 h 448575"/>
              <a:gd name="connsiteX19" fmla="*/ 267145 w 373069"/>
              <a:gd name="connsiteY19" fmla="*/ 193497 h 448575"/>
              <a:gd name="connsiteX20" fmla="*/ 261194 w 373069"/>
              <a:gd name="connsiteY20" fmla="*/ 212854 h 448575"/>
              <a:gd name="connsiteX21" fmla="*/ 258551 w 373069"/>
              <a:gd name="connsiteY21" fmla="*/ 221685 h 448575"/>
              <a:gd name="connsiteX22" fmla="*/ 274420 w 373069"/>
              <a:gd name="connsiteY22" fmla="*/ 217110 h 448575"/>
              <a:gd name="connsiteX23" fmla="*/ 328355 w 373069"/>
              <a:gd name="connsiteY23" fmla="*/ 212346 h 448575"/>
              <a:gd name="connsiteX24" fmla="*/ 312122 w 373069"/>
              <a:gd name="connsiteY24" fmla="*/ 233256 h 448575"/>
              <a:gd name="connsiteX25" fmla="*/ 302584 w 373069"/>
              <a:gd name="connsiteY25" fmla="*/ 238018 h 448575"/>
              <a:gd name="connsiteX26" fmla="*/ 321434 w 373069"/>
              <a:gd name="connsiteY26" fmla="*/ 244561 h 448575"/>
              <a:gd name="connsiteX27" fmla="*/ 372074 w 373069"/>
              <a:gd name="connsiteY27" fmla="*/ 262116 h 448575"/>
              <a:gd name="connsiteX28" fmla="*/ 294835 w 373069"/>
              <a:gd name="connsiteY28" fmla="*/ 250534 h 448575"/>
              <a:gd name="connsiteX29" fmla="*/ 288234 w 373069"/>
              <a:gd name="connsiteY29" fmla="*/ 245183 h 448575"/>
              <a:gd name="connsiteX30" fmla="*/ 285932 w 373069"/>
              <a:gd name="connsiteY30" fmla="*/ 246332 h 448575"/>
              <a:gd name="connsiteX31" fmla="*/ 233594 w 373069"/>
              <a:gd name="connsiteY31" fmla="*/ 274687 h 448575"/>
              <a:gd name="connsiteX32" fmla="*/ 239493 w 373069"/>
              <a:gd name="connsiteY32" fmla="*/ 313856 h 448575"/>
              <a:gd name="connsiteX33" fmla="*/ 307096 w 373069"/>
              <a:gd name="connsiteY33" fmla="*/ 363760 h 448575"/>
              <a:gd name="connsiteX34" fmla="*/ 352376 w 373069"/>
              <a:gd name="connsiteY34" fmla="*/ 425038 h 448575"/>
              <a:gd name="connsiteX35" fmla="*/ 307308 w 373069"/>
              <a:gd name="connsiteY35" fmla="*/ 391769 h 448575"/>
              <a:gd name="connsiteX36" fmla="*/ 294273 w 373069"/>
              <a:gd name="connsiteY36" fmla="*/ 384132 h 448575"/>
              <a:gd name="connsiteX37" fmla="*/ 303027 w 373069"/>
              <a:gd name="connsiteY37" fmla="*/ 404897 h 448575"/>
              <a:gd name="connsiteX38" fmla="*/ 321157 w 373069"/>
              <a:gd name="connsiteY38" fmla="*/ 447858 h 448575"/>
              <a:gd name="connsiteX39" fmla="*/ 283680 w 373069"/>
              <a:gd name="connsiteY39" fmla="*/ 391177 h 448575"/>
              <a:gd name="connsiteX40" fmla="*/ 283042 w 373069"/>
              <a:gd name="connsiteY40" fmla="*/ 378882 h 448575"/>
              <a:gd name="connsiteX41" fmla="*/ 275569 w 373069"/>
              <a:gd name="connsiteY41" fmla="*/ 376591 h 448575"/>
              <a:gd name="connsiteX42" fmla="*/ 256766 w 373069"/>
              <a:gd name="connsiteY42" fmla="*/ 375346 h 448575"/>
              <a:gd name="connsiteX43" fmla="*/ 120768 w 373069"/>
              <a:gd name="connsiteY43" fmla="*/ 394215 h 448575"/>
              <a:gd name="connsiteX44" fmla="*/ 35615 w 373069"/>
              <a:gd name="connsiteY44" fmla="*/ 436181 h 448575"/>
              <a:gd name="connsiteX45" fmla="*/ 8620 w 373069"/>
              <a:gd name="connsiteY45" fmla="*/ 418500 h 44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3069" h="448575">
                <a:moveTo>
                  <a:pt x="8620" y="418500"/>
                </a:moveTo>
                <a:cubicBezTo>
                  <a:pt x="1728" y="408969"/>
                  <a:pt x="-1927" y="397779"/>
                  <a:pt x="1037" y="390860"/>
                </a:cubicBezTo>
                <a:cubicBezTo>
                  <a:pt x="8014" y="374577"/>
                  <a:pt x="65970" y="331979"/>
                  <a:pt x="71444" y="315132"/>
                </a:cubicBezTo>
                <a:cubicBezTo>
                  <a:pt x="76096" y="300814"/>
                  <a:pt x="74952" y="285228"/>
                  <a:pt x="76706" y="270276"/>
                </a:cubicBezTo>
                <a:cubicBezTo>
                  <a:pt x="88767" y="167451"/>
                  <a:pt x="91713" y="210337"/>
                  <a:pt x="81329" y="141395"/>
                </a:cubicBezTo>
                <a:cubicBezTo>
                  <a:pt x="86590" y="96539"/>
                  <a:pt x="101817" y="11461"/>
                  <a:pt x="108274" y="1142"/>
                </a:cubicBezTo>
                <a:cubicBezTo>
                  <a:pt x="114731" y="-9178"/>
                  <a:pt x="118673" y="53109"/>
                  <a:pt x="120072" y="79479"/>
                </a:cubicBezTo>
                <a:lnTo>
                  <a:pt x="119789" y="81899"/>
                </a:lnTo>
                <a:lnTo>
                  <a:pt x="128316" y="73639"/>
                </a:lnTo>
                <a:cubicBezTo>
                  <a:pt x="140934" y="60155"/>
                  <a:pt x="171909" y="30484"/>
                  <a:pt x="166781" y="36648"/>
                </a:cubicBezTo>
                <a:cubicBezTo>
                  <a:pt x="162934" y="41272"/>
                  <a:pt x="144513" y="80574"/>
                  <a:pt x="121591" y="99936"/>
                </a:cubicBezTo>
                <a:lnTo>
                  <a:pt x="117457" y="101774"/>
                </a:lnTo>
                <a:lnTo>
                  <a:pt x="114811" y="124335"/>
                </a:lnTo>
                <a:cubicBezTo>
                  <a:pt x="139225" y="211249"/>
                  <a:pt x="135629" y="171453"/>
                  <a:pt x="206160" y="99842"/>
                </a:cubicBezTo>
                <a:cubicBezTo>
                  <a:pt x="196396" y="172209"/>
                  <a:pt x="198480" y="158014"/>
                  <a:pt x="199261" y="179714"/>
                </a:cubicBezTo>
                <a:cubicBezTo>
                  <a:pt x="200042" y="201415"/>
                  <a:pt x="206985" y="213268"/>
                  <a:pt x="210847" y="230044"/>
                </a:cubicBezTo>
                <a:lnTo>
                  <a:pt x="238882" y="225822"/>
                </a:lnTo>
                <a:lnTo>
                  <a:pt x="239807" y="217551"/>
                </a:lnTo>
                <a:cubicBezTo>
                  <a:pt x="248990" y="178361"/>
                  <a:pt x="284749" y="132404"/>
                  <a:pt x="287933" y="124990"/>
                </a:cubicBezTo>
                <a:cubicBezTo>
                  <a:pt x="292178" y="115106"/>
                  <a:pt x="275577" y="170202"/>
                  <a:pt x="267145" y="193497"/>
                </a:cubicBezTo>
                <a:cubicBezTo>
                  <a:pt x="265395" y="198334"/>
                  <a:pt x="263364" y="205316"/>
                  <a:pt x="261194" y="212854"/>
                </a:cubicBezTo>
                <a:lnTo>
                  <a:pt x="258551" y="221685"/>
                </a:lnTo>
                <a:lnTo>
                  <a:pt x="274420" y="217110"/>
                </a:lnTo>
                <a:cubicBezTo>
                  <a:pt x="302038" y="207352"/>
                  <a:pt x="334475" y="193509"/>
                  <a:pt x="328355" y="212346"/>
                </a:cubicBezTo>
                <a:cubicBezTo>
                  <a:pt x="325434" y="221335"/>
                  <a:pt x="319607" y="227948"/>
                  <a:pt x="312122" y="233256"/>
                </a:cubicBezTo>
                <a:lnTo>
                  <a:pt x="302584" y="238018"/>
                </a:lnTo>
                <a:lnTo>
                  <a:pt x="321434" y="244561"/>
                </a:lnTo>
                <a:cubicBezTo>
                  <a:pt x="339254" y="249705"/>
                  <a:pt x="379929" y="263895"/>
                  <a:pt x="372074" y="262116"/>
                </a:cubicBezTo>
                <a:cubicBezTo>
                  <a:pt x="366183" y="260783"/>
                  <a:pt x="322613" y="262218"/>
                  <a:pt x="294835" y="250534"/>
                </a:cubicBezTo>
                <a:lnTo>
                  <a:pt x="288234" y="245183"/>
                </a:lnTo>
                <a:lnTo>
                  <a:pt x="285932" y="246332"/>
                </a:lnTo>
                <a:cubicBezTo>
                  <a:pt x="266815" y="253867"/>
                  <a:pt x="246046" y="260463"/>
                  <a:pt x="233594" y="274687"/>
                </a:cubicBezTo>
                <a:cubicBezTo>
                  <a:pt x="224897" y="284622"/>
                  <a:pt x="237527" y="300800"/>
                  <a:pt x="239493" y="313856"/>
                </a:cubicBezTo>
                <a:cubicBezTo>
                  <a:pt x="274896" y="333732"/>
                  <a:pt x="281737" y="333029"/>
                  <a:pt x="307096" y="363760"/>
                </a:cubicBezTo>
                <a:cubicBezTo>
                  <a:pt x="323261" y="383350"/>
                  <a:pt x="352184" y="399642"/>
                  <a:pt x="352376" y="425038"/>
                </a:cubicBezTo>
                <a:cubicBezTo>
                  <a:pt x="352518" y="443710"/>
                  <a:pt x="323877" y="400380"/>
                  <a:pt x="307308" y="391769"/>
                </a:cubicBezTo>
                <a:lnTo>
                  <a:pt x="294273" y="384132"/>
                </a:lnTo>
                <a:lnTo>
                  <a:pt x="303027" y="404897"/>
                </a:lnTo>
                <a:cubicBezTo>
                  <a:pt x="310075" y="419413"/>
                  <a:pt x="324580" y="453972"/>
                  <a:pt x="321157" y="447858"/>
                </a:cubicBezTo>
                <a:cubicBezTo>
                  <a:pt x="318590" y="443272"/>
                  <a:pt x="292298" y="415938"/>
                  <a:pt x="283680" y="391177"/>
                </a:cubicBezTo>
                <a:lnTo>
                  <a:pt x="283042" y="378882"/>
                </a:lnTo>
                <a:lnTo>
                  <a:pt x="275569" y="376591"/>
                </a:lnTo>
                <a:cubicBezTo>
                  <a:pt x="270601" y="375709"/>
                  <a:pt x="264539" y="375244"/>
                  <a:pt x="256766" y="375346"/>
                </a:cubicBezTo>
                <a:cubicBezTo>
                  <a:pt x="225677" y="375754"/>
                  <a:pt x="157626" y="384075"/>
                  <a:pt x="120768" y="394215"/>
                </a:cubicBezTo>
                <a:cubicBezTo>
                  <a:pt x="83910" y="404354"/>
                  <a:pt x="55570" y="436741"/>
                  <a:pt x="35615" y="436181"/>
                </a:cubicBezTo>
                <a:cubicBezTo>
                  <a:pt x="25638" y="435901"/>
                  <a:pt x="15511" y="428031"/>
                  <a:pt x="8620" y="418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 rot="-3780000" flipH="1" flipV="1">
            <a:off x="865393" y="3055327"/>
            <a:ext cx="373069" cy="448575"/>
          </a:xfrm>
          <a:custGeom>
            <a:avLst/>
            <a:gdLst>
              <a:gd name="connsiteX0" fmla="*/ 8620 w 373069"/>
              <a:gd name="connsiteY0" fmla="*/ 418500 h 448575"/>
              <a:gd name="connsiteX1" fmla="*/ 1037 w 373069"/>
              <a:gd name="connsiteY1" fmla="*/ 390860 h 448575"/>
              <a:gd name="connsiteX2" fmla="*/ 71444 w 373069"/>
              <a:gd name="connsiteY2" fmla="*/ 315132 h 448575"/>
              <a:gd name="connsiteX3" fmla="*/ 76706 w 373069"/>
              <a:gd name="connsiteY3" fmla="*/ 270276 h 448575"/>
              <a:gd name="connsiteX4" fmla="*/ 81329 w 373069"/>
              <a:gd name="connsiteY4" fmla="*/ 141395 h 448575"/>
              <a:gd name="connsiteX5" fmla="*/ 108274 w 373069"/>
              <a:gd name="connsiteY5" fmla="*/ 1142 h 448575"/>
              <a:gd name="connsiteX6" fmla="*/ 120072 w 373069"/>
              <a:gd name="connsiteY6" fmla="*/ 79479 h 448575"/>
              <a:gd name="connsiteX7" fmla="*/ 119789 w 373069"/>
              <a:gd name="connsiteY7" fmla="*/ 81899 h 448575"/>
              <a:gd name="connsiteX8" fmla="*/ 128316 w 373069"/>
              <a:gd name="connsiteY8" fmla="*/ 73639 h 448575"/>
              <a:gd name="connsiteX9" fmla="*/ 166781 w 373069"/>
              <a:gd name="connsiteY9" fmla="*/ 36648 h 448575"/>
              <a:gd name="connsiteX10" fmla="*/ 121591 w 373069"/>
              <a:gd name="connsiteY10" fmla="*/ 99936 h 448575"/>
              <a:gd name="connsiteX11" fmla="*/ 117457 w 373069"/>
              <a:gd name="connsiteY11" fmla="*/ 101774 h 448575"/>
              <a:gd name="connsiteX12" fmla="*/ 114811 w 373069"/>
              <a:gd name="connsiteY12" fmla="*/ 124335 h 448575"/>
              <a:gd name="connsiteX13" fmla="*/ 206160 w 373069"/>
              <a:gd name="connsiteY13" fmla="*/ 99842 h 448575"/>
              <a:gd name="connsiteX14" fmla="*/ 199261 w 373069"/>
              <a:gd name="connsiteY14" fmla="*/ 179714 h 448575"/>
              <a:gd name="connsiteX15" fmla="*/ 210847 w 373069"/>
              <a:gd name="connsiteY15" fmla="*/ 230044 h 448575"/>
              <a:gd name="connsiteX16" fmla="*/ 238882 w 373069"/>
              <a:gd name="connsiteY16" fmla="*/ 225822 h 448575"/>
              <a:gd name="connsiteX17" fmla="*/ 239807 w 373069"/>
              <a:gd name="connsiteY17" fmla="*/ 217551 h 448575"/>
              <a:gd name="connsiteX18" fmla="*/ 287933 w 373069"/>
              <a:gd name="connsiteY18" fmla="*/ 124990 h 448575"/>
              <a:gd name="connsiteX19" fmla="*/ 267145 w 373069"/>
              <a:gd name="connsiteY19" fmla="*/ 193497 h 448575"/>
              <a:gd name="connsiteX20" fmla="*/ 261194 w 373069"/>
              <a:gd name="connsiteY20" fmla="*/ 212854 h 448575"/>
              <a:gd name="connsiteX21" fmla="*/ 258551 w 373069"/>
              <a:gd name="connsiteY21" fmla="*/ 221685 h 448575"/>
              <a:gd name="connsiteX22" fmla="*/ 274420 w 373069"/>
              <a:gd name="connsiteY22" fmla="*/ 217110 h 448575"/>
              <a:gd name="connsiteX23" fmla="*/ 328355 w 373069"/>
              <a:gd name="connsiteY23" fmla="*/ 212346 h 448575"/>
              <a:gd name="connsiteX24" fmla="*/ 312122 w 373069"/>
              <a:gd name="connsiteY24" fmla="*/ 233256 h 448575"/>
              <a:gd name="connsiteX25" fmla="*/ 302584 w 373069"/>
              <a:gd name="connsiteY25" fmla="*/ 238018 h 448575"/>
              <a:gd name="connsiteX26" fmla="*/ 321434 w 373069"/>
              <a:gd name="connsiteY26" fmla="*/ 244561 h 448575"/>
              <a:gd name="connsiteX27" fmla="*/ 372074 w 373069"/>
              <a:gd name="connsiteY27" fmla="*/ 262116 h 448575"/>
              <a:gd name="connsiteX28" fmla="*/ 294835 w 373069"/>
              <a:gd name="connsiteY28" fmla="*/ 250534 h 448575"/>
              <a:gd name="connsiteX29" fmla="*/ 288234 w 373069"/>
              <a:gd name="connsiteY29" fmla="*/ 245183 h 448575"/>
              <a:gd name="connsiteX30" fmla="*/ 285932 w 373069"/>
              <a:gd name="connsiteY30" fmla="*/ 246332 h 448575"/>
              <a:gd name="connsiteX31" fmla="*/ 233594 w 373069"/>
              <a:gd name="connsiteY31" fmla="*/ 274687 h 448575"/>
              <a:gd name="connsiteX32" fmla="*/ 239493 w 373069"/>
              <a:gd name="connsiteY32" fmla="*/ 313856 h 448575"/>
              <a:gd name="connsiteX33" fmla="*/ 307096 w 373069"/>
              <a:gd name="connsiteY33" fmla="*/ 363760 h 448575"/>
              <a:gd name="connsiteX34" fmla="*/ 352376 w 373069"/>
              <a:gd name="connsiteY34" fmla="*/ 425038 h 448575"/>
              <a:gd name="connsiteX35" fmla="*/ 307308 w 373069"/>
              <a:gd name="connsiteY35" fmla="*/ 391769 h 448575"/>
              <a:gd name="connsiteX36" fmla="*/ 294273 w 373069"/>
              <a:gd name="connsiteY36" fmla="*/ 384132 h 448575"/>
              <a:gd name="connsiteX37" fmla="*/ 303027 w 373069"/>
              <a:gd name="connsiteY37" fmla="*/ 404897 h 448575"/>
              <a:gd name="connsiteX38" fmla="*/ 321157 w 373069"/>
              <a:gd name="connsiteY38" fmla="*/ 447858 h 448575"/>
              <a:gd name="connsiteX39" fmla="*/ 283680 w 373069"/>
              <a:gd name="connsiteY39" fmla="*/ 391177 h 448575"/>
              <a:gd name="connsiteX40" fmla="*/ 283042 w 373069"/>
              <a:gd name="connsiteY40" fmla="*/ 378882 h 448575"/>
              <a:gd name="connsiteX41" fmla="*/ 275569 w 373069"/>
              <a:gd name="connsiteY41" fmla="*/ 376591 h 448575"/>
              <a:gd name="connsiteX42" fmla="*/ 256766 w 373069"/>
              <a:gd name="connsiteY42" fmla="*/ 375346 h 448575"/>
              <a:gd name="connsiteX43" fmla="*/ 120768 w 373069"/>
              <a:gd name="connsiteY43" fmla="*/ 394215 h 448575"/>
              <a:gd name="connsiteX44" fmla="*/ 35615 w 373069"/>
              <a:gd name="connsiteY44" fmla="*/ 436181 h 448575"/>
              <a:gd name="connsiteX45" fmla="*/ 8620 w 373069"/>
              <a:gd name="connsiteY45" fmla="*/ 418500 h 44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3069" h="448575">
                <a:moveTo>
                  <a:pt x="8620" y="418500"/>
                </a:moveTo>
                <a:cubicBezTo>
                  <a:pt x="1728" y="408969"/>
                  <a:pt x="-1927" y="397779"/>
                  <a:pt x="1037" y="390860"/>
                </a:cubicBezTo>
                <a:cubicBezTo>
                  <a:pt x="8014" y="374577"/>
                  <a:pt x="65970" y="331979"/>
                  <a:pt x="71444" y="315132"/>
                </a:cubicBezTo>
                <a:cubicBezTo>
                  <a:pt x="76096" y="300814"/>
                  <a:pt x="74952" y="285228"/>
                  <a:pt x="76706" y="270276"/>
                </a:cubicBezTo>
                <a:cubicBezTo>
                  <a:pt x="88767" y="167451"/>
                  <a:pt x="91713" y="210337"/>
                  <a:pt x="81329" y="141395"/>
                </a:cubicBezTo>
                <a:cubicBezTo>
                  <a:pt x="86590" y="96539"/>
                  <a:pt x="101817" y="11461"/>
                  <a:pt x="108274" y="1142"/>
                </a:cubicBezTo>
                <a:cubicBezTo>
                  <a:pt x="114731" y="-9178"/>
                  <a:pt x="118673" y="53109"/>
                  <a:pt x="120072" y="79479"/>
                </a:cubicBezTo>
                <a:lnTo>
                  <a:pt x="119789" y="81899"/>
                </a:lnTo>
                <a:lnTo>
                  <a:pt x="128316" y="73639"/>
                </a:lnTo>
                <a:cubicBezTo>
                  <a:pt x="140934" y="60155"/>
                  <a:pt x="171909" y="30484"/>
                  <a:pt x="166781" y="36648"/>
                </a:cubicBezTo>
                <a:cubicBezTo>
                  <a:pt x="162934" y="41272"/>
                  <a:pt x="144513" y="80574"/>
                  <a:pt x="121591" y="99936"/>
                </a:cubicBezTo>
                <a:lnTo>
                  <a:pt x="117457" y="101774"/>
                </a:lnTo>
                <a:lnTo>
                  <a:pt x="114811" y="124335"/>
                </a:lnTo>
                <a:cubicBezTo>
                  <a:pt x="139225" y="211249"/>
                  <a:pt x="135629" y="171453"/>
                  <a:pt x="206160" y="99842"/>
                </a:cubicBezTo>
                <a:cubicBezTo>
                  <a:pt x="196396" y="172209"/>
                  <a:pt x="198480" y="158014"/>
                  <a:pt x="199261" y="179714"/>
                </a:cubicBezTo>
                <a:cubicBezTo>
                  <a:pt x="200042" y="201415"/>
                  <a:pt x="206985" y="213268"/>
                  <a:pt x="210847" y="230044"/>
                </a:cubicBezTo>
                <a:lnTo>
                  <a:pt x="238882" y="225822"/>
                </a:lnTo>
                <a:lnTo>
                  <a:pt x="239807" y="217551"/>
                </a:lnTo>
                <a:cubicBezTo>
                  <a:pt x="248990" y="178361"/>
                  <a:pt x="284749" y="132404"/>
                  <a:pt x="287933" y="124990"/>
                </a:cubicBezTo>
                <a:cubicBezTo>
                  <a:pt x="292178" y="115106"/>
                  <a:pt x="275577" y="170202"/>
                  <a:pt x="267145" y="193497"/>
                </a:cubicBezTo>
                <a:cubicBezTo>
                  <a:pt x="265395" y="198334"/>
                  <a:pt x="263364" y="205316"/>
                  <a:pt x="261194" y="212854"/>
                </a:cubicBezTo>
                <a:lnTo>
                  <a:pt x="258551" y="221685"/>
                </a:lnTo>
                <a:lnTo>
                  <a:pt x="274420" y="217110"/>
                </a:lnTo>
                <a:cubicBezTo>
                  <a:pt x="302038" y="207352"/>
                  <a:pt x="334475" y="193509"/>
                  <a:pt x="328355" y="212346"/>
                </a:cubicBezTo>
                <a:cubicBezTo>
                  <a:pt x="325434" y="221335"/>
                  <a:pt x="319607" y="227948"/>
                  <a:pt x="312122" y="233256"/>
                </a:cubicBezTo>
                <a:lnTo>
                  <a:pt x="302584" y="238018"/>
                </a:lnTo>
                <a:lnTo>
                  <a:pt x="321434" y="244561"/>
                </a:lnTo>
                <a:cubicBezTo>
                  <a:pt x="339254" y="249705"/>
                  <a:pt x="379929" y="263895"/>
                  <a:pt x="372074" y="262116"/>
                </a:cubicBezTo>
                <a:cubicBezTo>
                  <a:pt x="366183" y="260783"/>
                  <a:pt x="322613" y="262218"/>
                  <a:pt x="294835" y="250534"/>
                </a:cubicBezTo>
                <a:lnTo>
                  <a:pt x="288234" y="245183"/>
                </a:lnTo>
                <a:lnTo>
                  <a:pt x="285932" y="246332"/>
                </a:lnTo>
                <a:cubicBezTo>
                  <a:pt x="266815" y="253867"/>
                  <a:pt x="246046" y="260463"/>
                  <a:pt x="233594" y="274687"/>
                </a:cubicBezTo>
                <a:cubicBezTo>
                  <a:pt x="224897" y="284622"/>
                  <a:pt x="237527" y="300800"/>
                  <a:pt x="239493" y="313856"/>
                </a:cubicBezTo>
                <a:cubicBezTo>
                  <a:pt x="274896" y="333732"/>
                  <a:pt x="281737" y="333029"/>
                  <a:pt x="307096" y="363760"/>
                </a:cubicBezTo>
                <a:cubicBezTo>
                  <a:pt x="323261" y="383350"/>
                  <a:pt x="352184" y="399642"/>
                  <a:pt x="352376" y="425038"/>
                </a:cubicBezTo>
                <a:cubicBezTo>
                  <a:pt x="352518" y="443710"/>
                  <a:pt x="323877" y="400380"/>
                  <a:pt x="307308" y="391769"/>
                </a:cubicBezTo>
                <a:lnTo>
                  <a:pt x="294273" y="384132"/>
                </a:lnTo>
                <a:lnTo>
                  <a:pt x="303027" y="404897"/>
                </a:lnTo>
                <a:cubicBezTo>
                  <a:pt x="310075" y="419413"/>
                  <a:pt x="324580" y="453972"/>
                  <a:pt x="321157" y="447858"/>
                </a:cubicBezTo>
                <a:cubicBezTo>
                  <a:pt x="318590" y="443272"/>
                  <a:pt x="292298" y="415938"/>
                  <a:pt x="283680" y="391177"/>
                </a:cubicBezTo>
                <a:lnTo>
                  <a:pt x="283042" y="378882"/>
                </a:lnTo>
                <a:lnTo>
                  <a:pt x="275569" y="376591"/>
                </a:lnTo>
                <a:cubicBezTo>
                  <a:pt x="270601" y="375709"/>
                  <a:pt x="264539" y="375244"/>
                  <a:pt x="256766" y="375346"/>
                </a:cubicBezTo>
                <a:cubicBezTo>
                  <a:pt x="225677" y="375754"/>
                  <a:pt x="157626" y="384075"/>
                  <a:pt x="120768" y="394215"/>
                </a:cubicBezTo>
                <a:cubicBezTo>
                  <a:pt x="83910" y="404354"/>
                  <a:pt x="55570" y="436741"/>
                  <a:pt x="35615" y="436181"/>
                </a:cubicBezTo>
                <a:cubicBezTo>
                  <a:pt x="25638" y="435901"/>
                  <a:pt x="15511" y="428031"/>
                  <a:pt x="8620" y="418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7329723" y="1012456"/>
            <a:ext cx="1296990" cy="1492335"/>
            <a:chOff x="7329723" y="1012456"/>
            <a:chExt cx="1296990" cy="1492335"/>
          </a:xfrm>
        </p:grpSpPr>
        <p:sp>
          <p:nvSpPr>
            <p:cNvPr id="45" name="矩形 44"/>
            <p:cNvSpPr/>
            <p:nvPr/>
          </p:nvSpPr>
          <p:spPr>
            <a:xfrm>
              <a:off x="7618754" y="1029989"/>
              <a:ext cx="550040" cy="1474802"/>
            </a:xfrm>
            <a:custGeom>
              <a:avLst/>
              <a:gdLst>
                <a:gd name="connsiteX0" fmla="*/ 0 w 91753"/>
                <a:gd name="connsiteY0" fmla="*/ 0 h 682962"/>
                <a:gd name="connsiteX1" fmla="*/ 91753 w 91753"/>
                <a:gd name="connsiteY1" fmla="*/ 0 h 682962"/>
                <a:gd name="connsiteX2" fmla="*/ 91753 w 91753"/>
                <a:gd name="connsiteY2" fmla="*/ 682962 h 682962"/>
                <a:gd name="connsiteX3" fmla="*/ 0 w 91753"/>
                <a:gd name="connsiteY3" fmla="*/ 682962 h 682962"/>
                <a:gd name="connsiteX4" fmla="*/ 0 w 91753"/>
                <a:gd name="connsiteY4" fmla="*/ 0 h 682962"/>
                <a:gd name="connsiteX0" fmla="*/ 0 w 276877"/>
                <a:gd name="connsiteY0" fmla="*/ 0 h 803573"/>
                <a:gd name="connsiteX1" fmla="*/ 276877 w 276877"/>
                <a:gd name="connsiteY1" fmla="*/ 120611 h 803573"/>
                <a:gd name="connsiteX2" fmla="*/ 276877 w 276877"/>
                <a:gd name="connsiteY2" fmla="*/ 803573 h 803573"/>
                <a:gd name="connsiteX3" fmla="*/ 185124 w 276877"/>
                <a:gd name="connsiteY3" fmla="*/ 803573 h 803573"/>
                <a:gd name="connsiteX4" fmla="*/ 0 w 276877"/>
                <a:gd name="connsiteY4" fmla="*/ 0 h 803573"/>
                <a:gd name="connsiteX0" fmla="*/ 0 w 276877"/>
                <a:gd name="connsiteY0" fmla="*/ 0 h 803573"/>
                <a:gd name="connsiteX1" fmla="*/ 276877 w 276877"/>
                <a:gd name="connsiteY1" fmla="*/ 120611 h 803573"/>
                <a:gd name="connsiteX2" fmla="*/ 276877 w 276877"/>
                <a:gd name="connsiteY2" fmla="*/ 803573 h 803573"/>
                <a:gd name="connsiteX3" fmla="*/ 185124 w 276877"/>
                <a:gd name="connsiteY3" fmla="*/ 803573 h 803573"/>
                <a:gd name="connsiteX4" fmla="*/ 0 w 276877"/>
                <a:gd name="connsiteY4" fmla="*/ 0 h 803573"/>
                <a:gd name="connsiteX0" fmla="*/ 0 w 276877"/>
                <a:gd name="connsiteY0" fmla="*/ 0 h 803573"/>
                <a:gd name="connsiteX1" fmla="*/ 276877 w 276877"/>
                <a:gd name="connsiteY1" fmla="*/ 120611 h 803573"/>
                <a:gd name="connsiteX2" fmla="*/ 276877 w 276877"/>
                <a:gd name="connsiteY2" fmla="*/ 803573 h 803573"/>
                <a:gd name="connsiteX3" fmla="*/ 185124 w 276877"/>
                <a:gd name="connsiteY3" fmla="*/ 803573 h 803573"/>
                <a:gd name="connsiteX4" fmla="*/ 0 w 276877"/>
                <a:gd name="connsiteY4" fmla="*/ 0 h 803573"/>
                <a:gd name="connsiteX0" fmla="*/ 0 w 276877"/>
                <a:gd name="connsiteY0" fmla="*/ 0 h 803573"/>
                <a:gd name="connsiteX1" fmla="*/ 276877 w 276877"/>
                <a:gd name="connsiteY1" fmla="*/ 120611 h 803573"/>
                <a:gd name="connsiteX2" fmla="*/ 276877 w 276877"/>
                <a:gd name="connsiteY2" fmla="*/ 803573 h 803573"/>
                <a:gd name="connsiteX3" fmla="*/ 185124 w 276877"/>
                <a:gd name="connsiteY3" fmla="*/ 803573 h 803573"/>
                <a:gd name="connsiteX4" fmla="*/ 0 w 276877"/>
                <a:gd name="connsiteY4" fmla="*/ 0 h 803573"/>
                <a:gd name="connsiteX0" fmla="*/ 0 w 276877"/>
                <a:gd name="connsiteY0" fmla="*/ 0 h 803573"/>
                <a:gd name="connsiteX1" fmla="*/ 114193 w 276877"/>
                <a:gd name="connsiteY1" fmla="*/ 46415 h 803573"/>
                <a:gd name="connsiteX2" fmla="*/ 276877 w 276877"/>
                <a:gd name="connsiteY2" fmla="*/ 120611 h 803573"/>
                <a:gd name="connsiteX3" fmla="*/ 276877 w 276877"/>
                <a:gd name="connsiteY3" fmla="*/ 803573 h 803573"/>
                <a:gd name="connsiteX4" fmla="*/ 185124 w 276877"/>
                <a:gd name="connsiteY4" fmla="*/ 803573 h 803573"/>
                <a:gd name="connsiteX5" fmla="*/ 0 w 276877"/>
                <a:gd name="connsiteY5" fmla="*/ 0 h 803573"/>
                <a:gd name="connsiteX0" fmla="*/ 0 w 276877"/>
                <a:gd name="connsiteY0" fmla="*/ 0 h 803573"/>
                <a:gd name="connsiteX1" fmla="*/ 128218 w 276877"/>
                <a:gd name="connsiteY1" fmla="*/ 265198 h 803573"/>
                <a:gd name="connsiteX2" fmla="*/ 276877 w 276877"/>
                <a:gd name="connsiteY2" fmla="*/ 120611 h 803573"/>
                <a:gd name="connsiteX3" fmla="*/ 276877 w 276877"/>
                <a:gd name="connsiteY3" fmla="*/ 803573 h 803573"/>
                <a:gd name="connsiteX4" fmla="*/ 185124 w 276877"/>
                <a:gd name="connsiteY4" fmla="*/ 803573 h 803573"/>
                <a:gd name="connsiteX5" fmla="*/ 0 w 276877"/>
                <a:gd name="connsiteY5" fmla="*/ 0 h 803573"/>
                <a:gd name="connsiteX0" fmla="*/ 0 w 276877"/>
                <a:gd name="connsiteY0" fmla="*/ 0 h 803573"/>
                <a:gd name="connsiteX1" fmla="*/ 128218 w 276877"/>
                <a:gd name="connsiteY1" fmla="*/ 265198 h 803573"/>
                <a:gd name="connsiteX2" fmla="*/ 276877 w 276877"/>
                <a:gd name="connsiteY2" fmla="*/ 120611 h 803573"/>
                <a:gd name="connsiteX3" fmla="*/ 276877 w 276877"/>
                <a:gd name="connsiteY3" fmla="*/ 803573 h 803573"/>
                <a:gd name="connsiteX4" fmla="*/ 185124 w 276877"/>
                <a:gd name="connsiteY4" fmla="*/ 803573 h 803573"/>
                <a:gd name="connsiteX5" fmla="*/ 0 w 276877"/>
                <a:gd name="connsiteY5" fmla="*/ 0 h 803573"/>
                <a:gd name="connsiteX0" fmla="*/ 0 w 276877"/>
                <a:gd name="connsiteY0" fmla="*/ 0 h 803573"/>
                <a:gd name="connsiteX1" fmla="*/ 128218 w 276877"/>
                <a:gd name="connsiteY1" fmla="*/ 265198 h 803573"/>
                <a:gd name="connsiteX2" fmla="*/ 276877 w 276877"/>
                <a:gd name="connsiteY2" fmla="*/ 120611 h 803573"/>
                <a:gd name="connsiteX3" fmla="*/ 276877 w 276877"/>
                <a:gd name="connsiteY3" fmla="*/ 803573 h 803573"/>
                <a:gd name="connsiteX4" fmla="*/ 185124 w 276877"/>
                <a:gd name="connsiteY4" fmla="*/ 803573 h 803573"/>
                <a:gd name="connsiteX5" fmla="*/ 0 w 276877"/>
                <a:gd name="connsiteY5" fmla="*/ 0 h 803573"/>
                <a:gd name="connsiteX0" fmla="*/ 0 w 276877"/>
                <a:gd name="connsiteY0" fmla="*/ 0 h 803573"/>
                <a:gd name="connsiteX1" fmla="*/ 128218 w 276877"/>
                <a:gd name="connsiteY1" fmla="*/ 265198 h 803573"/>
                <a:gd name="connsiteX2" fmla="*/ 276877 w 276877"/>
                <a:gd name="connsiteY2" fmla="*/ 120611 h 803573"/>
                <a:gd name="connsiteX3" fmla="*/ 276877 w 276877"/>
                <a:gd name="connsiteY3" fmla="*/ 803573 h 803573"/>
                <a:gd name="connsiteX4" fmla="*/ 185124 w 276877"/>
                <a:gd name="connsiteY4" fmla="*/ 803573 h 803573"/>
                <a:gd name="connsiteX5" fmla="*/ 0 w 276877"/>
                <a:gd name="connsiteY5" fmla="*/ 0 h 803573"/>
                <a:gd name="connsiteX0" fmla="*/ 0 w 293706"/>
                <a:gd name="connsiteY0" fmla="*/ 0 h 803573"/>
                <a:gd name="connsiteX1" fmla="*/ 128218 w 293706"/>
                <a:gd name="connsiteY1" fmla="*/ 265198 h 803573"/>
                <a:gd name="connsiteX2" fmla="*/ 276877 w 293706"/>
                <a:gd name="connsiteY2" fmla="*/ 120611 h 803573"/>
                <a:gd name="connsiteX3" fmla="*/ 293706 w 293706"/>
                <a:gd name="connsiteY3" fmla="*/ 803573 h 803573"/>
                <a:gd name="connsiteX4" fmla="*/ 185124 w 293706"/>
                <a:gd name="connsiteY4" fmla="*/ 803573 h 803573"/>
                <a:gd name="connsiteX5" fmla="*/ 0 w 293706"/>
                <a:gd name="connsiteY5" fmla="*/ 0 h 803573"/>
                <a:gd name="connsiteX0" fmla="*/ 0 w 293706"/>
                <a:gd name="connsiteY0" fmla="*/ 0 h 803573"/>
                <a:gd name="connsiteX1" fmla="*/ 128218 w 293706"/>
                <a:gd name="connsiteY1" fmla="*/ 265198 h 803573"/>
                <a:gd name="connsiteX2" fmla="*/ 276877 w 293706"/>
                <a:gd name="connsiteY2" fmla="*/ 120611 h 803573"/>
                <a:gd name="connsiteX3" fmla="*/ 293706 w 293706"/>
                <a:gd name="connsiteY3" fmla="*/ 803573 h 803573"/>
                <a:gd name="connsiteX4" fmla="*/ 185124 w 293706"/>
                <a:gd name="connsiteY4" fmla="*/ 803573 h 803573"/>
                <a:gd name="connsiteX5" fmla="*/ 0 w 293706"/>
                <a:gd name="connsiteY5" fmla="*/ 0 h 803573"/>
                <a:gd name="connsiteX0" fmla="*/ 0 w 293706"/>
                <a:gd name="connsiteY0" fmla="*/ 0 h 803573"/>
                <a:gd name="connsiteX1" fmla="*/ 128218 w 293706"/>
                <a:gd name="connsiteY1" fmla="*/ 265198 h 803573"/>
                <a:gd name="connsiteX2" fmla="*/ 276877 w 293706"/>
                <a:gd name="connsiteY2" fmla="*/ 120611 h 803573"/>
                <a:gd name="connsiteX3" fmla="*/ 293706 w 293706"/>
                <a:gd name="connsiteY3" fmla="*/ 803573 h 803573"/>
                <a:gd name="connsiteX4" fmla="*/ 185124 w 293706"/>
                <a:gd name="connsiteY4" fmla="*/ 803573 h 803573"/>
                <a:gd name="connsiteX5" fmla="*/ 0 w 293706"/>
                <a:gd name="connsiteY5" fmla="*/ 0 h 803573"/>
                <a:gd name="connsiteX0" fmla="*/ 0 w 293706"/>
                <a:gd name="connsiteY0" fmla="*/ 0 h 803573"/>
                <a:gd name="connsiteX1" fmla="*/ 128218 w 293706"/>
                <a:gd name="connsiteY1" fmla="*/ 265198 h 803573"/>
                <a:gd name="connsiteX2" fmla="*/ 276877 w 293706"/>
                <a:gd name="connsiteY2" fmla="*/ 120611 h 803573"/>
                <a:gd name="connsiteX3" fmla="*/ 293706 w 293706"/>
                <a:gd name="connsiteY3" fmla="*/ 803573 h 803573"/>
                <a:gd name="connsiteX4" fmla="*/ 185124 w 293706"/>
                <a:gd name="connsiteY4" fmla="*/ 803573 h 803573"/>
                <a:gd name="connsiteX5" fmla="*/ 0 w 293706"/>
                <a:gd name="connsiteY5" fmla="*/ 0 h 803573"/>
                <a:gd name="connsiteX0" fmla="*/ 0 w 293706"/>
                <a:gd name="connsiteY0" fmla="*/ 0 h 803573"/>
                <a:gd name="connsiteX1" fmla="*/ 128218 w 293706"/>
                <a:gd name="connsiteY1" fmla="*/ 265198 h 803573"/>
                <a:gd name="connsiteX2" fmla="*/ 276877 w 293706"/>
                <a:gd name="connsiteY2" fmla="*/ 120611 h 803573"/>
                <a:gd name="connsiteX3" fmla="*/ 293706 w 293706"/>
                <a:gd name="connsiteY3" fmla="*/ 803573 h 803573"/>
                <a:gd name="connsiteX4" fmla="*/ 185124 w 293706"/>
                <a:gd name="connsiteY4" fmla="*/ 803573 h 803573"/>
                <a:gd name="connsiteX5" fmla="*/ 0 w 293706"/>
                <a:gd name="connsiteY5" fmla="*/ 0 h 803573"/>
                <a:gd name="connsiteX0" fmla="*/ 0 w 297639"/>
                <a:gd name="connsiteY0" fmla="*/ 0 h 803573"/>
                <a:gd name="connsiteX1" fmla="*/ 128218 w 297639"/>
                <a:gd name="connsiteY1" fmla="*/ 265198 h 803573"/>
                <a:gd name="connsiteX2" fmla="*/ 276877 w 297639"/>
                <a:gd name="connsiteY2" fmla="*/ 120611 h 803573"/>
                <a:gd name="connsiteX3" fmla="*/ 274072 w 297639"/>
                <a:gd name="connsiteY3" fmla="*/ 211905 h 803573"/>
                <a:gd name="connsiteX4" fmla="*/ 293706 w 297639"/>
                <a:gd name="connsiteY4" fmla="*/ 803573 h 803573"/>
                <a:gd name="connsiteX5" fmla="*/ 185124 w 297639"/>
                <a:gd name="connsiteY5" fmla="*/ 803573 h 803573"/>
                <a:gd name="connsiteX6" fmla="*/ 0 w 297639"/>
                <a:gd name="connsiteY6" fmla="*/ 0 h 803573"/>
                <a:gd name="connsiteX0" fmla="*/ 0 w 467647"/>
                <a:gd name="connsiteY0" fmla="*/ 0 h 803573"/>
                <a:gd name="connsiteX1" fmla="*/ 128218 w 467647"/>
                <a:gd name="connsiteY1" fmla="*/ 265198 h 803573"/>
                <a:gd name="connsiteX2" fmla="*/ 276877 w 467647"/>
                <a:gd name="connsiteY2" fmla="*/ 120611 h 803573"/>
                <a:gd name="connsiteX3" fmla="*/ 467611 w 467647"/>
                <a:gd name="connsiteY3" fmla="*/ 52025 h 803573"/>
                <a:gd name="connsiteX4" fmla="*/ 293706 w 467647"/>
                <a:gd name="connsiteY4" fmla="*/ 803573 h 803573"/>
                <a:gd name="connsiteX5" fmla="*/ 185124 w 467647"/>
                <a:gd name="connsiteY5" fmla="*/ 803573 h 803573"/>
                <a:gd name="connsiteX6" fmla="*/ 0 w 467647"/>
                <a:gd name="connsiteY6" fmla="*/ 0 h 803573"/>
                <a:gd name="connsiteX0" fmla="*/ 0 w 467647"/>
                <a:gd name="connsiteY0" fmla="*/ 20003 h 823576"/>
                <a:gd name="connsiteX1" fmla="*/ 128218 w 467647"/>
                <a:gd name="connsiteY1" fmla="*/ 285201 h 823576"/>
                <a:gd name="connsiteX2" fmla="*/ 290901 w 467647"/>
                <a:gd name="connsiteY2" fmla="*/ 20003 h 823576"/>
                <a:gd name="connsiteX3" fmla="*/ 467611 w 467647"/>
                <a:gd name="connsiteY3" fmla="*/ 72028 h 823576"/>
                <a:gd name="connsiteX4" fmla="*/ 293706 w 467647"/>
                <a:gd name="connsiteY4" fmla="*/ 823576 h 823576"/>
                <a:gd name="connsiteX5" fmla="*/ 185124 w 467647"/>
                <a:gd name="connsiteY5" fmla="*/ 823576 h 823576"/>
                <a:gd name="connsiteX6" fmla="*/ 0 w 467647"/>
                <a:gd name="connsiteY6" fmla="*/ 20003 h 823576"/>
                <a:gd name="connsiteX0" fmla="*/ 0 w 470772"/>
                <a:gd name="connsiteY0" fmla="*/ 29640 h 833213"/>
                <a:gd name="connsiteX1" fmla="*/ 128218 w 470772"/>
                <a:gd name="connsiteY1" fmla="*/ 294838 h 833213"/>
                <a:gd name="connsiteX2" fmla="*/ 290901 w 470772"/>
                <a:gd name="connsiteY2" fmla="*/ 29640 h 833213"/>
                <a:gd name="connsiteX3" fmla="*/ 397488 w 470772"/>
                <a:gd name="connsiteY3" fmla="*/ 14347 h 833213"/>
                <a:gd name="connsiteX4" fmla="*/ 467611 w 470772"/>
                <a:gd name="connsiteY4" fmla="*/ 81665 h 833213"/>
                <a:gd name="connsiteX5" fmla="*/ 293706 w 470772"/>
                <a:gd name="connsiteY5" fmla="*/ 833213 h 833213"/>
                <a:gd name="connsiteX6" fmla="*/ 185124 w 470772"/>
                <a:gd name="connsiteY6" fmla="*/ 833213 h 833213"/>
                <a:gd name="connsiteX7" fmla="*/ 0 w 470772"/>
                <a:gd name="connsiteY7" fmla="*/ 29640 h 833213"/>
                <a:gd name="connsiteX0" fmla="*/ 0 w 469120"/>
                <a:gd name="connsiteY0" fmla="*/ 4855 h 808428"/>
                <a:gd name="connsiteX1" fmla="*/ 128218 w 469120"/>
                <a:gd name="connsiteY1" fmla="*/ 270053 h 808428"/>
                <a:gd name="connsiteX2" fmla="*/ 290901 w 469120"/>
                <a:gd name="connsiteY2" fmla="*/ 4855 h 808428"/>
                <a:gd name="connsiteX3" fmla="*/ 318951 w 469120"/>
                <a:gd name="connsiteY3" fmla="*/ 272858 h 808428"/>
                <a:gd name="connsiteX4" fmla="*/ 467611 w 469120"/>
                <a:gd name="connsiteY4" fmla="*/ 56880 h 808428"/>
                <a:gd name="connsiteX5" fmla="*/ 293706 w 469120"/>
                <a:gd name="connsiteY5" fmla="*/ 808428 h 808428"/>
                <a:gd name="connsiteX6" fmla="*/ 185124 w 469120"/>
                <a:gd name="connsiteY6" fmla="*/ 808428 h 808428"/>
                <a:gd name="connsiteX7" fmla="*/ 0 w 469120"/>
                <a:gd name="connsiteY7" fmla="*/ 4855 h 808428"/>
                <a:gd name="connsiteX0" fmla="*/ 0 w 469120"/>
                <a:gd name="connsiteY0" fmla="*/ 23342 h 826915"/>
                <a:gd name="connsiteX1" fmla="*/ 128218 w 469120"/>
                <a:gd name="connsiteY1" fmla="*/ 288540 h 826915"/>
                <a:gd name="connsiteX2" fmla="*/ 290901 w 469120"/>
                <a:gd name="connsiteY2" fmla="*/ 23342 h 826915"/>
                <a:gd name="connsiteX3" fmla="*/ 318951 w 469120"/>
                <a:gd name="connsiteY3" fmla="*/ 291345 h 826915"/>
                <a:gd name="connsiteX4" fmla="*/ 467611 w 469120"/>
                <a:gd name="connsiteY4" fmla="*/ 75367 h 826915"/>
                <a:gd name="connsiteX5" fmla="*/ 293706 w 469120"/>
                <a:gd name="connsiteY5" fmla="*/ 826915 h 826915"/>
                <a:gd name="connsiteX6" fmla="*/ 185124 w 469120"/>
                <a:gd name="connsiteY6" fmla="*/ 826915 h 826915"/>
                <a:gd name="connsiteX7" fmla="*/ 0 w 469120"/>
                <a:gd name="connsiteY7" fmla="*/ 23342 h 826915"/>
                <a:gd name="connsiteX0" fmla="*/ 0 w 415827"/>
                <a:gd name="connsiteY0" fmla="*/ 256149 h 826915"/>
                <a:gd name="connsiteX1" fmla="*/ 74925 w 415827"/>
                <a:gd name="connsiteY1" fmla="*/ 288540 h 826915"/>
                <a:gd name="connsiteX2" fmla="*/ 237608 w 415827"/>
                <a:gd name="connsiteY2" fmla="*/ 23342 h 826915"/>
                <a:gd name="connsiteX3" fmla="*/ 265658 w 415827"/>
                <a:gd name="connsiteY3" fmla="*/ 291345 h 826915"/>
                <a:gd name="connsiteX4" fmla="*/ 414318 w 415827"/>
                <a:gd name="connsiteY4" fmla="*/ 75367 h 826915"/>
                <a:gd name="connsiteX5" fmla="*/ 240413 w 415827"/>
                <a:gd name="connsiteY5" fmla="*/ 826915 h 826915"/>
                <a:gd name="connsiteX6" fmla="*/ 131831 w 415827"/>
                <a:gd name="connsiteY6" fmla="*/ 826915 h 826915"/>
                <a:gd name="connsiteX7" fmla="*/ 0 w 415827"/>
                <a:gd name="connsiteY7" fmla="*/ 256149 h 826915"/>
                <a:gd name="connsiteX0" fmla="*/ 0 w 415827"/>
                <a:gd name="connsiteY0" fmla="*/ 256149 h 826915"/>
                <a:gd name="connsiteX1" fmla="*/ 161878 w 415827"/>
                <a:gd name="connsiteY1" fmla="*/ 493298 h 826915"/>
                <a:gd name="connsiteX2" fmla="*/ 237608 w 415827"/>
                <a:gd name="connsiteY2" fmla="*/ 23342 h 826915"/>
                <a:gd name="connsiteX3" fmla="*/ 265658 w 415827"/>
                <a:gd name="connsiteY3" fmla="*/ 291345 h 826915"/>
                <a:gd name="connsiteX4" fmla="*/ 414318 w 415827"/>
                <a:gd name="connsiteY4" fmla="*/ 75367 h 826915"/>
                <a:gd name="connsiteX5" fmla="*/ 240413 w 415827"/>
                <a:gd name="connsiteY5" fmla="*/ 826915 h 826915"/>
                <a:gd name="connsiteX6" fmla="*/ 131831 w 415827"/>
                <a:gd name="connsiteY6" fmla="*/ 826915 h 826915"/>
                <a:gd name="connsiteX7" fmla="*/ 0 w 415827"/>
                <a:gd name="connsiteY7" fmla="*/ 256149 h 826915"/>
                <a:gd name="connsiteX0" fmla="*/ 0 w 415357"/>
                <a:gd name="connsiteY0" fmla="*/ 249465 h 820231"/>
                <a:gd name="connsiteX1" fmla="*/ 161878 w 415357"/>
                <a:gd name="connsiteY1" fmla="*/ 486614 h 820231"/>
                <a:gd name="connsiteX2" fmla="*/ 237608 w 415357"/>
                <a:gd name="connsiteY2" fmla="*/ 16658 h 820231"/>
                <a:gd name="connsiteX3" fmla="*/ 198340 w 415357"/>
                <a:gd name="connsiteY3" fmla="*/ 469785 h 820231"/>
                <a:gd name="connsiteX4" fmla="*/ 414318 w 415357"/>
                <a:gd name="connsiteY4" fmla="*/ 68683 h 820231"/>
                <a:gd name="connsiteX5" fmla="*/ 240413 w 415357"/>
                <a:gd name="connsiteY5" fmla="*/ 820231 h 820231"/>
                <a:gd name="connsiteX6" fmla="*/ 131831 w 415357"/>
                <a:gd name="connsiteY6" fmla="*/ 820231 h 820231"/>
                <a:gd name="connsiteX7" fmla="*/ 0 w 415357"/>
                <a:gd name="connsiteY7" fmla="*/ 249465 h 820231"/>
                <a:gd name="connsiteX0" fmla="*/ 0 w 415495"/>
                <a:gd name="connsiteY0" fmla="*/ 250141 h 820907"/>
                <a:gd name="connsiteX1" fmla="*/ 161878 w 415495"/>
                <a:gd name="connsiteY1" fmla="*/ 487290 h 820907"/>
                <a:gd name="connsiteX2" fmla="*/ 237608 w 415495"/>
                <a:gd name="connsiteY2" fmla="*/ 17334 h 820907"/>
                <a:gd name="connsiteX3" fmla="*/ 223584 w 415495"/>
                <a:gd name="connsiteY3" fmla="*/ 445217 h 820907"/>
                <a:gd name="connsiteX4" fmla="*/ 414318 w 415495"/>
                <a:gd name="connsiteY4" fmla="*/ 69359 h 820907"/>
                <a:gd name="connsiteX5" fmla="*/ 240413 w 415495"/>
                <a:gd name="connsiteY5" fmla="*/ 820907 h 820907"/>
                <a:gd name="connsiteX6" fmla="*/ 131831 w 415495"/>
                <a:gd name="connsiteY6" fmla="*/ 820907 h 820907"/>
                <a:gd name="connsiteX7" fmla="*/ 0 w 415495"/>
                <a:gd name="connsiteY7" fmla="*/ 250141 h 820907"/>
                <a:gd name="connsiteX0" fmla="*/ 0 w 415462"/>
                <a:gd name="connsiteY0" fmla="*/ 250141 h 820907"/>
                <a:gd name="connsiteX1" fmla="*/ 161878 w 415462"/>
                <a:gd name="connsiteY1" fmla="*/ 487290 h 820907"/>
                <a:gd name="connsiteX2" fmla="*/ 237608 w 415462"/>
                <a:gd name="connsiteY2" fmla="*/ 17334 h 820907"/>
                <a:gd name="connsiteX3" fmla="*/ 223584 w 415462"/>
                <a:gd name="connsiteY3" fmla="*/ 445217 h 820907"/>
                <a:gd name="connsiteX4" fmla="*/ 414318 w 415462"/>
                <a:gd name="connsiteY4" fmla="*/ 69359 h 820907"/>
                <a:gd name="connsiteX5" fmla="*/ 240413 w 415462"/>
                <a:gd name="connsiteY5" fmla="*/ 820907 h 820907"/>
                <a:gd name="connsiteX6" fmla="*/ 131831 w 415462"/>
                <a:gd name="connsiteY6" fmla="*/ 820907 h 820907"/>
                <a:gd name="connsiteX7" fmla="*/ 0 w 415462"/>
                <a:gd name="connsiteY7" fmla="*/ 250141 h 820907"/>
                <a:gd name="connsiteX0" fmla="*/ 0 w 415462"/>
                <a:gd name="connsiteY0" fmla="*/ 251179 h 821945"/>
                <a:gd name="connsiteX1" fmla="*/ 161878 w 415462"/>
                <a:gd name="connsiteY1" fmla="*/ 488328 h 821945"/>
                <a:gd name="connsiteX2" fmla="*/ 237608 w 415462"/>
                <a:gd name="connsiteY2" fmla="*/ 18372 h 821945"/>
                <a:gd name="connsiteX3" fmla="*/ 223584 w 415462"/>
                <a:gd name="connsiteY3" fmla="*/ 446255 h 821945"/>
                <a:gd name="connsiteX4" fmla="*/ 414318 w 415462"/>
                <a:gd name="connsiteY4" fmla="*/ 70397 h 821945"/>
                <a:gd name="connsiteX5" fmla="*/ 240413 w 415462"/>
                <a:gd name="connsiteY5" fmla="*/ 821945 h 821945"/>
                <a:gd name="connsiteX6" fmla="*/ 131831 w 415462"/>
                <a:gd name="connsiteY6" fmla="*/ 821945 h 821945"/>
                <a:gd name="connsiteX7" fmla="*/ 0 w 415462"/>
                <a:gd name="connsiteY7" fmla="*/ 251179 h 821945"/>
                <a:gd name="connsiteX0" fmla="*/ 0 w 423829"/>
                <a:gd name="connsiteY0" fmla="*/ 251179 h 821945"/>
                <a:gd name="connsiteX1" fmla="*/ 161878 w 423829"/>
                <a:gd name="connsiteY1" fmla="*/ 488328 h 821945"/>
                <a:gd name="connsiteX2" fmla="*/ 237608 w 423829"/>
                <a:gd name="connsiteY2" fmla="*/ 18372 h 821945"/>
                <a:gd name="connsiteX3" fmla="*/ 223584 w 423829"/>
                <a:gd name="connsiteY3" fmla="*/ 446255 h 821945"/>
                <a:gd name="connsiteX4" fmla="*/ 422732 w 423829"/>
                <a:gd name="connsiteY4" fmla="*/ 50763 h 821945"/>
                <a:gd name="connsiteX5" fmla="*/ 240413 w 423829"/>
                <a:gd name="connsiteY5" fmla="*/ 821945 h 821945"/>
                <a:gd name="connsiteX6" fmla="*/ 131831 w 423829"/>
                <a:gd name="connsiteY6" fmla="*/ 821945 h 821945"/>
                <a:gd name="connsiteX7" fmla="*/ 0 w 423829"/>
                <a:gd name="connsiteY7" fmla="*/ 251179 h 821945"/>
                <a:gd name="connsiteX0" fmla="*/ 0 w 422732"/>
                <a:gd name="connsiteY0" fmla="*/ 251179 h 821945"/>
                <a:gd name="connsiteX1" fmla="*/ 161878 w 422732"/>
                <a:gd name="connsiteY1" fmla="*/ 488328 h 821945"/>
                <a:gd name="connsiteX2" fmla="*/ 237608 w 422732"/>
                <a:gd name="connsiteY2" fmla="*/ 18372 h 821945"/>
                <a:gd name="connsiteX3" fmla="*/ 223584 w 422732"/>
                <a:gd name="connsiteY3" fmla="*/ 446255 h 821945"/>
                <a:gd name="connsiteX4" fmla="*/ 422732 w 422732"/>
                <a:gd name="connsiteY4" fmla="*/ 50763 h 821945"/>
                <a:gd name="connsiteX5" fmla="*/ 240413 w 422732"/>
                <a:gd name="connsiteY5" fmla="*/ 821945 h 821945"/>
                <a:gd name="connsiteX6" fmla="*/ 131831 w 422732"/>
                <a:gd name="connsiteY6" fmla="*/ 821945 h 821945"/>
                <a:gd name="connsiteX7" fmla="*/ 0 w 422732"/>
                <a:gd name="connsiteY7" fmla="*/ 251179 h 821945"/>
                <a:gd name="connsiteX0" fmla="*/ 0 w 422732"/>
                <a:gd name="connsiteY0" fmla="*/ 251179 h 821945"/>
                <a:gd name="connsiteX1" fmla="*/ 161878 w 422732"/>
                <a:gd name="connsiteY1" fmla="*/ 488328 h 821945"/>
                <a:gd name="connsiteX2" fmla="*/ 237608 w 422732"/>
                <a:gd name="connsiteY2" fmla="*/ 18372 h 821945"/>
                <a:gd name="connsiteX3" fmla="*/ 223584 w 422732"/>
                <a:gd name="connsiteY3" fmla="*/ 446255 h 821945"/>
                <a:gd name="connsiteX4" fmla="*/ 422732 w 422732"/>
                <a:gd name="connsiteY4" fmla="*/ 50763 h 821945"/>
                <a:gd name="connsiteX5" fmla="*/ 240413 w 422732"/>
                <a:gd name="connsiteY5" fmla="*/ 821945 h 821945"/>
                <a:gd name="connsiteX6" fmla="*/ 131831 w 422732"/>
                <a:gd name="connsiteY6" fmla="*/ 821945 h 821945"/>
                <a:gd name="connsiteX7" fmla="*/ 0 w 422732"/>
                <a:gd name="connsiteY7" fmla="*/ 251179 h 821945"/>
                <a:gd name="connsiteX0" fmla="*/ 0 w 422732"/>
                <a:gd name="connsiteY0" fmla="*/ 251179 h 827555"/>
                <a:gd name="connsiteX1" fmla="*/ 161878 w 422732"/>
                <a:gd name="connsiteY1" fmla="*/ 488328 h 827555"/>
                <a:gd name="connsiteX2" fmla="*/ 237608 w 422732"/>
                <a:gd name="connsiteY2" fmla="*/ 18372 h 827555"/>
                <a:gd name="connsiteX3" fmla="*/ 223584 w 422732"/>
                <a:gd name="connsiteY3" fmla="*/ 446255 h 827555"/>
                <a:gd name="connsiteX4" fmla="*/ 422732 w 422732"/>
                <a:gd name="connsiteY4" fmla="*/ 50763 h 827555"/>
                <a:gd name="connsiteX5" fmla="*/ 198340 w 422732"/>
                <a:gd name="connsiteY5" fmla="*/ 827555 h 827555"/>
                <a:gd name="connsiteX6" fmla="*/ 131831 w 422732"/>
                <a:gd name="connsiteY6" fmla="*/ 821945 h 827555"/>
                <a:gd name="connsiteX7" fmla="*/ 0 w 422732"/>
                <a:gd name="connsiteY7" fmla="*/ 251179 h 827555"/>
                <a:gd name="connsiteX0" fmla="*/ 0 w 422732"/>
                <a:gd name="connsiteY0" fmla="*/ 251179 h 827555"/>
                <a:gd name="connsiteX1" fmla="*/ 161878 w 422732"/>
                <a:gd name="connsiteY1" fmla="*/ 488328 h 827555"/>
                <a:gd name="connsiteX2" fmla="*/ 237608 w 422732"/>
                <a:gd name="connsiteY2" fmla="*/ 18372 h 827555"/>
                <a:gd name="connsiteX3" fmla="*/ 223584 w 422732"/>
                <a:gd name="connsiteY3" fmla="*/ 446255 h 827555"/>
                <a:gd name="connsiteX4" fmla="*/ 422732 w 422732"/>
                <a:gd name="connsiteY4" fmla="*/ 50763 h 827555"/>
                <a:gd name="connsiteX5" fmla="*/ 198340 w 422732"/>
                <a:gd name="connsiteY5" fmla="*/ 827555 h 827555"/>
                <a:gd name="connsiteX6" fmla="*/ 131831 w 422732"/>
                <a:gd name="connsiteY6" fmla="*/ 821945 h 827555"/>
                <a:gd name="connsiteX7" fmla="*/ 0 w 422732"/>
                <a:gd name="connsiteY7" fmla="*/ 251179 h 827555"/>
                <a:gd name="connsiteX0" fmla="*/ 0 w 422732"/>
                <a:gd name="connsiteY0" fmla="*/ 251179 h 827555"/>
                <a:gd name="connsiteX1" fmla="*/ 161878 w 422732"/>
                <a:gd name="connsiteY1" fmla="*/ 488328 h 827555"/>
                <a:gd name="connsiteX2" fmla="*/ 237608 w 422732"/>
                <a:gd name="connsiteY2" fmla="*/ 18372 h 827555"/>
                <a:gd name="connsiteX3" fmla="*/ 223584 w 422732"/>
                <a:gd name="connsiteY3" fmla="*/ 446255 h 827555"/>
                <a:gd name="connsiteX4" fmla="*/ 422732 w 422732"/>
                <a:gd name="connsiteY4" fmla="*/ 50763 h 827555"/>
                <a:gd name="connsiteX5" fmla="*/ 198340 w 422732"/>
                <a:gd name="connsiteY5" fmla="*/ 827555 h 827555"/>
                <a:gd name="connsiteX6" fmla="*/ 131831 w 422732"/>
                <a:gd name="connsiteY6" fmla="*/ 821945 h 827555"/>
                <a:gd name="connsiteX7" fmla="*/ 0 w 422732"/>
                <a:gd name="connsiteY7" fmla="*/ 251179 h 827555"/>
                <a:gd name="connsiteX0" fmla="*/ 0 w 422732"/>
                <a:gd name="connsiteY0" fmla="*/ 251179 h 821945"/>
                <a:gd name="connsiteX1" fmla="*/ 161878 w 422732"/>
                <a:gd name="connsiteY1" fmla="*/ 488328 h 821945"/>
                <a:gd name="connsiteX2" fmla="*/ 237608 w 422732"/>
                <a:gd name="connsiteY2" fmla="*/ 18372 h 821945"/>
                <a:gd name="connsiteX3" fmla="*/ 223584 w 422732"/>
                <a:gd name="connsiteY3" fmla="*/ 446255 h 821945"/>
                <a:gd name="connsiteX4" fmla="*/ 422732 w 422732"/>
                <a:gd name="connsiteY4" fmla="*/ 50763 h 821945"/>
                <a:gd name="connsiteX5" fmla="*/ 195535 w 422732"/>
                <a:gd name="connsiteY5" fmla="*/ 768652 h 821945"/>
                <a:gd name="connsiteX6" fmla="*/ 131831 w 422732"/>
                <a:gd name="connsiteY6" fmla="*/ 821945 h 821945"/>
                <a:gd name="connsiteX7" fmla="*/ 0 w 422732"/>
                <a:gd name="connsiteY7" fmla="*/ 251179 h 821945"/>
                <a:gd name="connsiteX0" fmla="*/ 0 w 422732"/>
                <a:gd name="connsiteY0" fmla="*/ 251179 h 821945"/>
                <a:gd name="connsiteX1" fmla="*/ 161878 w 422732"/>
                <a:gd name="connsiteY1" fmla="*/ 488328 h 821945"/>
                <a:gd name="connsiteX2" fmla="*/ 237608 w 422732"/>
                <a:gd name="connsiteY2" fmla="*/ 18372 h 821945"/>
                <a:gd name="connsiteX3" fmla="*/ 223584 w 422732"/>
                <a:gd name="connsiteY3" fmla="*/ 446255 h 821945"/>
                <a:gd name="connsiteX4" fmla="*/ 422732 w 422732"/>
                <a:gd name="connsiteY4" fmla="*/ 50763 h 821945"/>
                <a:gd name="connsiteX5" fmla="*/ 195535 w 422732"/>
                <a:gd name="connsiteY5" fmla="*/ 768652 h 821945"/>
                <a:gd name="connsiteX6" fmla="*/ 131831 w 422732"/>
                <a:gd name="connsiteY6" fmla="*/ 821945 h 821945"/>
                <a:gd name="connsiteX7" fmla="*/ 0 w 422732"/>
                <a:gd name="connsiteY7" fmla="*/ 251179 h 821945"/>
                <a:gd name="connsiteX0" fmla="*/ 0 w 422732"/>
                <a:gd name="connsiteY0" fmla="*/ 251179 h 821945"/>
                <a:gd name="connsiteX1" fmla="*/ 161878 w 422732"/>
                <a:gd name="connsiteY1" fmla="*/ 488328 h 821945"/>
                <a:gd name="connsiteX2" fmla="*/ 237608 w 422732"/>
                <a:gd name="connsiteY2" fmla="*/ 18372 h 821945"/>
                <a:gd name="connsiteX3" fmla="*/ 223584 w 422732"/>
                <a:gd name="connsiteY3" fmla="*/ 446255 h 821945"/>
                <a:gd name="connsiteX4" fmla="*/ 422732 w 422732"/>
                <a:gd name="connsiteY4" fmla="*/ 50763 h 821945"/>
                <a:gd name="connsiteX5" fmla="*/ 195535 w 422732"/>
                <a:gd name="connsiteY5" fmla="*/ 768652 h 821945"/>
                <a:gd name="connsiteX6" fmla="*/ 131831 w 422732"/>
                <a:gd name="connsiteY6" fmla="*/ 821945 h 821945"/>
                <a:gd name="connsiteX7" fmla="*/ 0 w 422732"/>
                <a:gd name="connsiteY7" fmla="*/ 251179 h 821945"/>
                <a:gd name="connsiteX0" fmla="*/ 0 w 422732"/>
                <a:gd name="connsiteY0" fmla="*/ 251179 h 821945"/>
                <a:gd name="connsiteX1" fmla="*/ 161878 w 422732"/>
                <a:gd name="connsiteY1" fmla="*/ 488328 h 821945"/>
                <a:gd name="connsiteX2" fmla="*/ 237608 w 422732"/>
                <a:gd name="connsiteY2" fmla="*/ 18372 h 821945"/>
                <a:gd name="connsiteX3" fmla="*/ 223584 w 422732"/>
                <a:gd name="connsiteY3" fmla="*/ 446255 h 821945"/>
                <a:gd name="connsiteX4" fmla="*/ 422732 w 422732"/>
                <a:gd name="connsiteY4" fmla="*/ 50763 h 821945"/>
                <a:gd name="connsiteX5" fmla="*/ 209559 w 422732"/>
                <a:gd name="connsiteY5" fmla="*/ 765847 h 821945"/>
                <a:gd name="connsiteX6" fmla="*/ 131831 w 422732"/>
                <a:gd name="connsiteY6" fmla="*/ 821945 h 821945"/>
                <a:gd name="connsiteX7" fmla="*/ 0 w 422732"/>
                <a:gd name="connsiteY7" fmla="*/ 251179 h 821945"/>
                <a:gd name="connsiteX0" fmla="*/ 0 w 422732"/>
                <a:gd name="connsiteY0" fmla="*/ 251179 h 821945"/>
                <a:gd name="connsiteX1" fmla="*/ 161878 w 422732"/>
                <a:gd name="connsiteY1" fmla="*/ 488328 h 821945"/>
                <a:gd name="connsiteX2" fmla="*/ 237608 w 422732"/>
                <a:gd name="connsiteY2" fmla="*/ 18372 h 821945"/>
                <a:gd name="connsiteX3" fmla="*/ 223584 w 422732"/>
                <a:gd name="connsiteY3" fmla="*/ 446255 h 821945"/>
                <a:gd name="connsiteX4" fmla="*/ 422732 w 422732"/>
                <a:gd name="connsiteY4" fmla="*/ 50763 h 821945"/>
                <a:gd name="connsiteX5" fmla="*/ 209559 w 422732"/>
                <a:gd name="connsiteY5" fmla="*/ 765847 h 821945"/>
                <a:gd name="connsiteX6" fmla="*/ 131831 w 422732"/>
                <a:gd name="connsiteY6" fmla="*/ 821945 h 821945"/>
                <a:gd name="connsiteX7" fmla="*/ 0 w 422732"/>
                <a:gd name="connsiteY7" fmla="*/ 251179 h 821945"/>
                <a:gd name="connsiteX0" fmla="*/ 0 w 422732"/>
                <a:gd name="connsiteY0" fmla="*/ 251179 h 821945"/>
                <a:gd name="connsiteX1" fmla="*/ 161878 w 422732"/>
                <a:gd name="connsiteY1" fmla="*/ 488328 h 821945"/>
                <a:gd name="connsiteX2" fmla="*/ 237608 w 422732"/>
                <a:gd name="connsiteY2" fmla="*/ 18372 h 821945"/>
                <a:gd name="connsiteX3" fmla="*/ 223584 w 422732"/>
                <a:gd name="connsiteY3" fmla="*/ 446255 h 821945"/>
                <a:gd name="connsiteX4" fmla="*/ 422732 w 422732"/>
                <a:gd name="connsiteY4" fmla="*/ 43013 h 821945"/>
                <a:gd name="connsiteX5" fmla="*/ 209559 w 422732"/>
                <a:gd name="connsiteY5" fmla="*/ 765847 h 821945"/>
                <a:gd name="connsiteX6" fmla="*/ 131831 w 422732"/>
                <a:gd name="connsiteY6" fmla="*/ 821945 h 821945"/>
                <a:gd name="connsiteX7" fmla="*/ 0 w 422732"/>
                <a:gd name="connsiteY7" fmla="*/ 251179 h 821945"/>
                <a:gd name="connsiteX0" fmla="*/ 0 w 422732"/>
                <a:gd name="connsiteY0" fmla="*/ 251179 h 821945"/>
                <a:gd name="connsiteX1" fmla="*/ 161878 w 422732"/>
                <a:gd name="connsiteY1" fmla="*/ 488328 h 821945"/>
                <a:gd name="connsiteX2" fmla="*/ 237608 w 422732"/>
                <a:gd name="connsiteY2" fmla="*/ 18372 h 821945"/>
                <a:gd name="connsiteX3" fmla="*/ 223584 w 422732"/>
                <a:gd name="connsiteY3" fmla="*/ 446255 h 821945"/>
                <a:gd name="connsiteX4" fmla="*/ 422732 w 422732"/>
                <a:gd name="connsiteY4" fmla="*/ 43013 h 821945"/>
                <a:gd name="connsiteX5" fmla="*/ 209559 w 422732"/>
                <a:gd name="connsiteY5" fmla="*/ 765847 h 821945"/>
                <a:gd name="connsiteX6" fmla="*/ 131831 w 422732"/>
                <a:gd name="connsiteY6" fmla="*/ 821945 h 821945"/>
                <a:gd name="connsiteX7" fmla="*/ 0 w 422732"/>
                <a:gd name="connsiteY7" fmla="*/ 251179 h 821945"/>
                <a:gd name="connsiteX0" fmla="*/ 0 w 422732"/>
                <a:gd name="connsiteY0" fmla="*/ 251179 h 821945"/>
                <a:gd name="connsiteX1" fmla="*/ 161878 w 422732"/>
                <a:gd name="connsiteY1" fmla="*/ 488328 h 821945"/>
                <a:gd name="connsiteX2" fmla="*/ 237608 w 422732"/>
                <a:gd name="connsiteY2" fmla="*/ 18372 h 821945"/>
                <a:gd name="connsiteX3" fmla="*/ 207658 w 422732"/>
                <a:gd name="connsiteY3" fmla="*/ 446255 h 821945"/>
                <a:gd name="connsiteX4" fmla="*/ 422732 w 422732"/>
                <a:gd name="connsiteY4" fmla="*/ 43013 h 821945"/>
                <a:gd name="connsiteX5" fmla="*/ 209559 w 422732"/>
                <a:gd name="connsiteY5" fmla="*/ 765847 h 821945"/>
                <a:gd name="connsiteX6" fmla="*/ 131831 w 422732"/>
                <a:gd name="connsiteY6" fmla="*/ 821945 h 821945"/>
                <a:gd name="connsiteX7" fmla="*/ 0 w 422732"/>
                <a:gd name="connsiteY7" fmla="*/ 251179 h 821945"/>
                <a:gd name="connsiteX0" fmla="*/ 0 w 462547"/>
                <a:gd name="connsiteY0" fmla="*/ 258929 h 821945"/>
                <a:gd name="connsiteX1" fmla="*/ 201793 w 462547"/>
                <a:gd name="connsiteY1" fmla="*/ 488328 h 821945"/>
                <a:gd name="connsiteX2" fmla="*/ 277423 w 462547"/>
                <a:gd name="connsiteY2" fmla="*/ 18372 h 821945"/>
                <a:gd name="connsiteX3" fmla="*/ 247473 w 462547"/>
                <a:gd name="connsiteY3" fmla="*/ 446255 h 821945"/>
                <a:gd name="connsiteX4" fmla="*/ 462547 w 462547"/>
                <a:gd name="connsiteY4" fmla="*/ 43013 h 821945"/>
                <a:gd name="connsiteX5" fmla="*/ 249374 w 462547"/>
                <a:gd name="connsiteY5" fmla="*/ 765847 h 821945"/>
                <a:gd name="connsiteX6" fmla="*/ 171646 w 462547"/>
                <a:gd name="connsiteY6" fmla="*/ 821945 h 821945"/>
                <a:gd name="connsiteX7" fmla="*/ 0 w 462547"/>
                <a:gd name="connsiteY7" fmla="*/ 258929 h 821945"/>
                <a:gd name="connsiteX0" fmla="*/ 0 w 499708"/>
                <a:gd name="connsiteY0" fmla="*/ 266678 h 821945"/>
                <a:gd name="connsiteX1" fmla="*/ 238854 w 499708"/>
                <a:gd name="connsiteY1" fmla="*/ 488328 h 821945"/>
                <a:gd name="connsiteX2" fmla="*/ 314584 w 499708"/>
                <a:gd name="connsiteY2" fmla="*/ 18372 h 821945"/>
                <a:gd name="connsiteX3" fmla="*/ 284634 w 499708"/>
                <a:gd name="connsiteY3" fmla="*/ 446255 h 821945"/>
                <a:gd name="connsiteX4" fmla="*/ 499708 w 499708"/>
                <a:gd name="connsiteY4" fmla="*/ 43013 h 821945"/>
                <a:gd name="connsiteX5" fmla="*/ 286535 w 499708"/>
                <a:gd name="connsiteY5" fmla="*/ 765847 h 821945"/>
                <a:gd name="connsiteX6" fmla="*/ 208807 w 499708"/>
                <a:gd name="connsiteY6" fmla="*/ 821945 h 821945"/>
                <a:gd name="connsiteX7" fmla="*/ 0 w 499708"/>
                <a:gd name="connsiteY7" fmla="*/ 266678 h 821945"/>
                <a:gd name="connsiteX0" fmla="*/ 0 w 499708"/>
                <a:gd name="connsiteY0" fmla="*/ 266678 h 821945"/>
                <a:gd name="connsiteX1" fmla="*/ 238854 w 499708"/>
                <a:gd name="connsiteY1" fmla="*/ 488328 h 821945"/>
                <a:gd name="connsiteX2" fmla="*/ 314584 w 499708"/>
                <a:gd name="connsiteY2" fmla="*/ 18372 h 821945"/>
                <a:gd name="connsiteX3" fmla="*/ 284634 w 499708"/>
                <a:gd name="connsiteY3" fmla="*/ 446255 h 821945"/>
                <a:gd name="connsiteX4" fmla="*/ 499708 w 499708"/>
                <a:gd name="connsiteY4" fmla="*/ 43013 h 821945"/>
                <a:gd name="connsiteX5" fmla="*/ 286535 w 499708"/>
                <a:gd name="connsiteY5" fmla="*/ 765847 h 821945"/>
                <a:gd name="connsiteX6" fmla="*/ 208807 w 499708"/>
                <a:gd name="connsiteY6" fmla="*/ 821945 h 821945"/>
                <a:gd name="connsiteX7" fmla="*/ 0 w 499708"/>
                <a:gd name="connsiteY7" fmla="*/ 266678 h 821945"/>
                <a:gd name="connsiteX0" fmla="*/ 0 w 499708"/>
                <a:gd name="connsiteY0" fmla="*/ 266678 h 821945"/>
                <a:gd name="connsiteX1" fmla="*/ 238854 w 499708"/>
                <a:gd name="connsiteY1" fmla="*/ 488328 h 821945"/>
                <a:gd name="connsiteX2" fmla="*/ 314584 w 499708"/>
                <a:gd name="connsiteY2" fmla="*/ 18372 h 821945"/>
                <a:gd name="connsiteX3" fmla="*/ 284634 w 499708"/>
                <a:gd name="connsiteY3" fmla="*/ 446255 h 821945"/>
                <a:gd name="connsiteX4" fmla="*/ 499708 w 499708"/>
                <a:gd name="connsiteY4" fmla="*/ 43013 h 821945"/>
                <a:gd name="connsiteX5" fmla="*/ 270609 w 499708"/>
                <a:gd name="connsiteY5" fmla="*/ 806533 h 821945"/>
                <a:gd name="connsiteX6" fmla="*/ 208807 w 499708"/>
                <a:gd name="connsiteY6" fmla="*/ 821945 h 821945"/>
                <a:gd name="connsiteX7" fmla="*/ 0 w 499708"/>
                <a:gd name="connsiteY7" fmla="*/ 266678 h 821945"/>
                <a:gd name="connsiteX0" fmla="*/ 0 w 499708"/>
                <a:gd name="connsiteY0" fmla="*/ 266678 h 821945"/>
                <a:gd name="connsiteX1" fmla="*/ 238854 w 499708"/>
                <a:gd name="connsiteY1" fmla="*/ 488328 h 821945"/>
                <a:gd name="connsiteX2" fmla="*/ 314584 w 499708"/>
                <a:gd name="connsiteY2" fmla="*/ 18372 h 821945"/>
                <a:gd name="connsiteX3" fmla="*/ 284634 w 499708"/>
                <a:gd name="connsiteY3" fmla="*/ 446255 h 821945"/>
                <a:gd name="connsiteX4" fmla="*/ 499708 w 499708"/>
                <a:gd name="connsiteY4" fmla="*/ 43013 h 821945"/>
                <a:gd name="connsiteX5" fmla="*/ 270609 w 499708"/>
                <a:gd name="connsiteY5" fmla="*/ 806533 h 821945"/>
                <a:gd name="connsiteX6" fmla="*/ 208807 w 499708"/>
                <a:gd name="connsiteY6" fmla="*/ 821945 h 821945"/>
                <a:gd name="connsiteX7" fmla="*/ 0 w 499708"/>
                <a:gd name="connsiteY7" fmla="*/ 266678 h 821945"/>
                <a:gd name="connsiteX0" fmla="*/ 0 w 499708"/>
                <a:gd name="connsiteY0" fmla="*/ 266678 h 821945"/>
                <a:gd name="connsiteX1" fmla="*/ 209656 w 499708"/>
                <a:gd name="connsiteY1" fmla="*/ 490265 h 821945"/>
                <a:gd name="connsiteX2" fmla="*/ 314584 w 499708"/>
                <a:gd name="connsiteY2" fmla="*/ 18372 h 821945"/>
                <a:gd name="connsiteX3" fmla="*/ 284634 w 499708"/>
                <a:gd name="connsiteY3" fmla="*/ 446255 h 821945"/>
                <a:gd name="connsiteX4" fmla="*/ 499708 w 499708"/>
                <a:gd name="connsiteY4" fmla="*/ 43013 h 821945"/>
                <a:gd name="connsiteX5" fmla="*/ 270609 w 499708"/>
                <a:gd name="connsiteY5" fmla="*/ 806533 h 821945"/>
                <a:gd name="connsiteX6" fmla="*/ 208807 w 499708"/>
                <a:gd name="connsiteY6" fmla="*/ 821945 h 821945"/>
                <a:gd name="connsiteX7" fmla="*/ 0 w 499708"/>
                <a:gd name="connsiteY7" fmla="*/ 266678 h 821945"/>
                <a:gd name="connsiteX0" fmla="*/ 0 w 499708"/>
                <a:gd name="connsiteY0" fmla="*/ 266559 h 821826"/>
                <a:gd name="connsiteX1" fmla="*/ 209656 w 499708"/>
                <a:gd name="connsiteY1" fmla="*/ 490146 h 821826"/>
                <a:gd name="connsiteX2" fmla="*/ 314584 w 499708"/>
                <a:gd name="connsiteY2" fmla="*/ 18253 h 821826"/>
                <a:gd name="connsiteX3" fmla="*/ 274017 w 499708"/>
                <a:gd name="connsiteY3" fmla="*/ 450011 h 821826"/>
                <a:gd name="connsiteX4" fmla="*/ 499708 w 499708"/>
                <a:gd name="connsiteY4" fmla="*/ 42894 h 821826"/>
                <a:gd name="connsiteX5" fmla="*/ 270609 w 499708"/>
                <a:gd name="connsiteY5" fmla="*/ 806414 h 821826"/>
                <a:gd name="connsiteX6" fmla="*/ 208807 w 499708"/>
                <a:gd name="connsiteY6" fmla="*/ 821826 h 821826"/>
                <a:gd name="connsiteX7" fmla="*/ 0 w 499708"/>
                <a:gd name="connsiteY7" fmla="*/ 266559 h 821826"/>
                <a:gd name="connsiteX0" fmla="*/ 0 w 419926"/>
                <a:gd name="connsiteY0" fmla="*/ 407984 h 825216"/>
                <a:gd name="connsiteX1" fmla="*/ 129874 w 419926"/>
                <a:gd name="connsiteY1" fmla="*/ 490146 h 825216"/>
                <a:gd name="connsiteX2" fmla="*/ 234802 w 419926"/>
                <a:gd name="connsiteY2" fmla="*/ 18253 h 825216"/>
                <a:gd name="connsiteX3" fmla="*/ 194235 w 419926"/>
                <a:gd name="connsiteY3" fmla="*/ 450011 h 825216"/>
                <a:gd name="connsiteX4" fmla="*/ 419926 w 419926"/>
                <a:gd name="connsiteY4" fmla="*/ 42894 h 825216"/>
                <a:gd name="connsiteX5" fmla="*/ 190827 w 419926"/>
                <a:gd name="connsiteY5" fmla="*/ 806414 h 825216"/>
                <a:gd name="connsiteX6" fmla="*/ 129025 w 419926"/>
                <a:gd name="connsiteY6" fmla="*/ 821826 h 825216"/>
                <a:gd name="connsiteX7" fmla="*/ 0 w 419926"/>
                <a:gd name="connsiteY7" fmla="*/ 407984 h 825216"/>
                <a:gd name="connsiteX0" fmla="*/ 0 w 419926"/>
                <a:gd name="connsiteY0" fmla="*/ 407984 h 821826"/>
                <a:gd name="connsiteX1" fmla="*/ 129874 w 419926"/>
                <a:gd name="connsiteY1" fmla="*/ 490146 h 821826"/>
                <a:gd name="connsiteX2" fmla="*/ 234802 w 419926"/>
                <a:gd name="connsiteY2" fmla="*/ 18253 h 821826"/>
                <a:gd name="connsiteX3" fmla="*/ 194235 w 419926"/>
                <a:gd name="connsiteY3" fmla="*/ 450011 h 821826"/>
                <a:gd name="connsiteX4" fmla="*/ 419926 w 419926"/>
                <a:gd name="connsiteY4" fmla="*/ 42894 h 821826"/>
                <a:gd name="connsiteX5" fmla="*/ 190827 w 419926"/>
                <a:gd name="connsiteY5" fmla="*/ 806414 h 821826"/>
                <a:gd name="connsiteX6" fmla="*/ 129025 w 419926"/>
                <a:gd name="connsiteY6" fmla="*/ 821826 h 821826"/>
                <a:gd name="connsiteX7" fmla="*/ 0 w 419926"/>
                <a:gd name="connsiteY7" fmla="*/ 407984 h 821826"/>
                <a:gd name="connsiteX0" fmla="*/ 0 w 419926"/>
                <a:gd name="connsiteY0" fmla="*/ 407984 h 821826"/>
                <a:gd name="connsiteX1" fmla="*/ 105427 w 419926"/>
                <a:gd name="connsiteY1" fmla="*/ 490146 h 821826"/>
                <a:gd name="connsiteX2" fmla="*/ 234802 w 419926"/>
                <a:gd name="connsiteY2" fmla="*/ 18253 h 821826"/>
                <a:gd name="connsiteX3" fmla="*/ 194235 w 419926"/>
                <a:gd name="connsiteY3" fmla="*/ 450011 h 821826"/>
                <a:gd name="connsiteX4" fmla="*/ 419926 w 419926"/>
                <a:gd name="connsiteY4" fmla="*/ 42894 h 821826"/>
                <a:gd name="connsiteX5" fmla="*/ 190827 w 419926"/>
                <a:gd name="connsiteY5" fmla="*/ 806414 h 821826"/>
                <a:gd name="connsiteX6" fmla="*/ 129025 w 419926"/>
                <a:gd name="connsiteY6" fmla="*/ 821826 h 821826"/>
                <a:gd name="connsiteX7" fmla="*/ 0 w 419926"/>
                <a:gd name="connsiteY7" fmla="*/ 407984 h 8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926" h="821826">
                  <a:moveTo>
                    <a:pt x="0" y="407984"/>
                  </a:moveTo>
                  <a:lnTo>
                    <a:pt x="105427" y="490146"/>
                  </a:lnTo>
                  <a:lnTo>
                    <a:pt x="234802" y="18253"/>
                  </a:lnTo>
                  <a:cubicBezTo>
                    <a:pt x="254436" y="-101423"/>
                    <a:pt x="195637" y="404876"/>
                    <a:pt x="194235" y="450011"/>
                  </a:cubicBezTo>
                  <a:cubicBezTo>
                    <a:pt x="218077" y="410999"/>
                    <a:pt x="386734" y="85930"/>
                    <a:pt x="419926" y="42894"/>
                  </a:cubicBezTo>
                  <a:cubicBezTo>
                    <a:pt x="381394" y="179372"/>
                    <a:pt x="85191" y="667349"/>
                    <a:pt x="190827" y="806414"/>
                  </a:cubicBezTo>
                  <a:lnTo>
                    <a:pt x="129025" y="821826"/>
                  </a:lnTo>
                  <a:cubicBezTo>
                    <a:pt x="86952" y="789579"/>
                    <a:pt x="204924" y="928587"/>
                    <a:pt x="0" y="407984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Freeform 215"/>
            <p:cNvSpPr>
              <a:spLocks/>
            </p:cNvSpPr>
            <p:nvPr/>
          </p:nvSpPr>
          <p:spPr bwMode="auto">
            <a:xfrm rot="13472824">
              <a:off x="7481192" y="1278055"/>
              <a:ext cx="484848" cy="288098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215"/>
            <p:cNvSpPr>
              <a:spLocks/>
            </p:cNvSpPr>
            <p:nvPr/>
          </p:nvSpPr>
          <p:spPr bwMode="auto">
            <a:xfrm rot="11281958">
              <a:off x="7329723" y="1879822"/>
              <a:ext cx="456970" cy="271533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215"/>
            <p:cNvSpPr>
              <a:spLocks/>
            </p:cNvSpPr>
            <p:nvPr/>
          </p:nvSpPr>
          <p:spPr bwMode="auto">
            <a:xfrm rot="9622832" flipH="1">
              <a:off x="7991629" y="1012456"/>
              <a:ext cx="635084" cy="377369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484143" y="3450138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YOUR TEXT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05243" y="1737680"/>
            <a:ext cx="169487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877123" y="1368420"/>
            <a:ext cx="169487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821431" y="3068117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YOUR TEXT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560935" y="1401161"/>
            <a:ext cx="205598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325990" y="2769217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YOUR TEXT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91690" y="4204823"/>
            <a:ext cx="67089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Nobody grows old merely by a number of years. We grow old by deserting our ideals.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63" name="矩形 62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04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3757503" y="3862208"/>
            <a:ext cx="157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1800" b="1" dirty="0">
                <a:solidFill>
                  <a:schemeClr val="bg1"/>
                </a:solidFill>
              </a:rPr>
              <a:t>Add your tittle</a:t>
            </a:r>
          </a:p>
        </p:txBody>
      </p:sp>
      <p:sp>
        <p:nvSpPr>
          <p:cNvPr id="44" name="任意多边形 43"/>
          <p:cNvSpPr/>
          <p:nvPr/>
        </p:nvSpPr>
        <p:spPr>
          <a:xfrm rot="-3780000" flipH="1" flipV="1">
            <a:off x="7713072" y="2390594"/>
            <a:ext cx="373069" cy="448575"/>
          </a:xfrm>
          <a:custGeom>
            <a:avLst/>
            <a:gdLst>
              <a:gd name="connsiteX0" fmla="*/ 8620 w 373069"/>
              <a:gd name="connsiteY0" fmla="*/ 418500 h 448575"/>
              <a:gd name="connsiteX1" fmla="*/ 1037 w 373069"/>
              <a:gd name="connsiteY1" fmla="*/ 390860 h 448575"/>
              <a:gd name="connsiteX2" fmla="*/ 71444 w 373069"/>
              <a:gd name="connsiteY2" fmla="*/ 315132 h 448575"/>
              <a:gd name="connsiteX3" fmla="*/ 76706 w 373069"/>
              <a:gd name="connsiteY3" fmla="*/ 270276 h 448575"/>
              <a:gd name="connsiteX4" fmla="*/ 81329 w 373069"/>
              <a:gd name="connsiteY4" fmla="*/ 141395 h 448575"/>
              <a:gd name="connsiteX5" fmla="*/ 108274 w 373069"/>
              <a:gd name="connsiteY5" fmla="*/ 1142 h 448575"/>
              <a:gd name="connsiteX6" fmla="*/ 120072 w 373069"/>
              <a:gd name="connsiteY6" fmla="*/ 79479 h 448575"/>
              <a:gd name="connsiteX7" fmla="*/ 119789 w 373069"/>
              <a:gd name="connsiteY7" fmla="*/ 81899 h 448575"/>
              <a:gd name="connsiteX8" fmla="*/ 128316 w 373069"/>
              <a:gd name="connsiteY8" fmla="*/ 73639 h 448575"/>
              <a:gd name="connsiteX9" fmla="*/ 166781 w 373069"/>
              <a:gd name="connsiteY9" fmla="*/ 36648 h 448575"/>
              <a:gd name="connsiteX10" fmla="*/ 121591 w 373069"/>
              <a:gd name="connsiteY10" fmla="*/ 99936 h 448575"/>
              <a:gd name="connsiteX11" fmla="*/ 117457 w 373069"/>
              <a:gd name="connsiteY11" fmla="*/ 101774 h 448575"/>
              <a:gd name="connsiteX12" fmla="*/ 114811 w 373069"/>
              <a:gd name="connsiteY12" fmla="*/ 124335 h 448575"/>
              <a:gd name="connsiteX13" fmla="*/ 206160 w 373069"/>
              <a:gd name="connsiteY13" fmla="*/ 99842 h 448575"/>
              <a:gd name="connsiteX14" fmla="*/ 199261 w 373069"/>
              <a:gd name="connsiteY14" fmla="*/ 179714 h 448575"/>
              <a:gd name="connsiteX15" fmla="*/ 210847 w 373069"/>
              <a:gd name="connsiteY15" fmla="*/ 230044 h 448575"/>
              <a:gd name="connsiteX16" fmla="*/ 238882 w 373069"/>
              <a:gd name="connsiteY16" fmla="*/ 225822 h 448575"/>
              <a:gd name="connsiteX17" fmla="*/ 239807 w 373069"/>
              <a:gd name="connsiteY17" fmla="*/ 217551 h 448575"/>
              <a:gd name="connsiteX18" fmla="*/ 287933 w 373069"/>
              <a:gd name="connsiteY18" fmla="*/ 124990 h 448575"/>
              <a:gd name="connsiteX19" fmla="*/ 267145 w 373069"/>
              <a:gd name="connsiteY19" fmla="*/ 193497 h 448575"/>
              <a:gd name="connsiteX20" fmla="*/ 261194 w 373069"/>
              <a:gd name="connsiteY20" fmla="*/ 212854 h 448575"/>
              <a:gd name="connsiteX21" fmla="*/ 258551 w 373069"/>
              <a:gd name="connsiteY21" fmla="*/ 221685 h 448575"/>
              <a:gd name="connsiteX22" fmla="*/ 274420 w 373069"/>
              <a:gd name="connsiteY22" fmla="*/ 217110 h 448575"/>
              <a:gd name="connsiteX23" fmla="*/ 328355 w 373069"/>
              <a:gd name="connsiteY23" fmla="*/ 212346 h 448575"/>
              <a:gd name="connsiteX24" fmla="*/ 312122 w 373069"/>
              <a:gd name="connsiteY24" fmla="*/ 233256 h 448575"/>
              <a:gd name="connsiteX25" fmla="*/ 302584 w 373069"/>
              <a:gd name="connsiteY25" fmla="*/ 238018 h 448575"/>
              <a:gd name="connsiteX26" fmla="*/ 321434 w 373069"/>
              <a:gd name="connsiteY26" fmla="*/ 244561 h 448575"/>
              <a:gd name="connsiteX27" fmla="*/ 372074 w 373069"/>
              <a:gd name="connsiteY27" fmla="*/ 262116 h 448575"/>
              <a:gd name="connsiteX28" fmla="*/ 294835 w 373069"/>
              <a:gd name="connsiteY28" fmla="*/ 250534 h 448575"/>
              <a:gd name="connsiteX29" fmla="*/ 288234 w 373069"/>
              <a:gd name="connsiteY29" fmla="*/ 245183 h 448575"/>
              <a:gd name="connsiteX30" fmla="*/ 285932 w 373069"/>
              <a:gd name="connsiteY30" fmla="*/ 246332 h 448575"/>
              <a:gd name="connsiteX31" fmla="*/ 233594 w 373069"/>
              <a:gd name="connsiteY31" fmla="*/ 274687 h 448575"/>
              <a:gd name="connsiteX32" fmla="*/ 239493 w 373069"/>
              <a:gd name="connsiteY32" fmla="*/ 313856 h 448575"/>
              <a:gd name="connsiteX33" fmla="*/ 307096 w 373069"/>
              <a:gd name="connsiteY33" fmla="*/ 363760 h 448575"/>
              <a:gd name="connsiteX34" fmla="*/ 352376 w 373069"/>
              <a:gd name="connsiteY34" fmla="*/ 425038 h 448575"/>
              <a:gd name="connsiteX35" fmla="*/ 307308 w 373069"/>
              <a:gd name="connsiteY35" fmla="*/ 391769 h 448575"/>
              <a:gd name="connsiteX36" fmla="*/ 294273 w 373069"/>
              <a:gd name="connsiteY36" fmla="*/ 384132 h 448575"/>
              <a:gd name="connsiteX37" fmla="*/ 303027 w 373069"/>
              <a:gd name="connsiteY37" fmla="*/ 404897 h 448575"/>
              <a:gd name="connsiteX38" fmla="*/ 321157 w 373069"/>
              <a:gd name="connsiteY38" fmla="*/ 447858 h 448575"/>
              <a:gd name="connsiteX39" fmla="*/ 283680 w 373069"/>
              <a:gd name="connsiteY39" fmla="*/ 391177 h 448575"/>
              <a:gd name="connsiteX40" fmla="*/ 283042 w 373069"/>
              <a:gd name="connsiteY40" fmla="*/ 378882 h 448575"/>
              <a:gd name="connsiteX41" fmla="*/ 275569 w 373069"/>
              <a:gd name="connsiteY41" fmla="*/ 376591 h 448575"/>
              <a:gd name="connsiteX42" fmla="*/ 256766 w 373069"/>
              <a:gd name="connsiteY42" fmla="*/ 375346 h 448575"/>
              <a:gd name="connsiteX43" fmla="*/ 120768 w 373069"/>
              <a:gd name="connsiteY43" fmla="*/ 394215 h 448575"/>
              <a:gd name="connsiteX44" fmla="*/ 35615 w 373069"/>
              <a:gd name="connsiteY44" fmla="*/ 436181 h 448575"/>
              <a:gd name="connsiteX45" fmla="*/ 8620 w 373069"/>
              <a:gd name="connsiteY45" fmla="*/ 418500 h 44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3069" h="448575">
                <a:moveTo>
                  <a:pt x="8620" y="418500"/>
                </a:moveTo>
                <a:cubicBezTo>
                  <a:pt x="1728" y="408969"/>
                  <a:pt x="-1927" y="397779"/>
                  <a:pt x="1037" y="390860"/>
                </a:cubicBezTo>
                <a:cubicBezTo>
                  <a:pt x="8014" y="374577"/>
                  <a:pt x="65970" y="331979"/>
                  <a:pt x="71444" y="315132"/>
                </a:cubicBezTo>
                <a:cubicBezTo>
                  <a:pt x="76096" y="300814"/>
                  <a:pt x="74952" y="285228"/>
                  <a:pt x="76706" y="270276"/>
                </a:cubicBezTo>
                <a:cubicBezTo>
                  <a:pt x="88767" y="167451"/>
                  <a:pt x="91713" y="210337"/>
                  <a:pt x="81329" y="141395"/>
                </a:cubicBezTo>
                <a:cubicBezTo>
                  <a:pt x="86590" y="96539"/>
                  <a:pt x="101817" y="11461"/>
                  <a:pt x="108274" y="1142"/>
                </a:cubicBezTo>
                <a:cubicBezTo>
                  <a:pt x="114731" y="-9178"/>
                  <a:pt x="118673" y="53109"/>
                  <a:pt x="120072" y="79479"/>
                </a:cubicBezTo>
                <a:lnTo>
                  <a:pt x="119789" y="81899"/>
                </a:lnTo>
                <a:lnTo>
                  <a:pt x="128316" y="73639"/>
                </a:lnTo>
                <a:cubicBezTo>
                  <a:pt x="140934" y="60155"/>
                  <a:pt x="171909" y="30484"/>
                  <a:pt x="166781" y="36648"/>
                </a:cubicBezTo>
                <a:cubicBezTo>
                  <a:pt x="162934" y="41272"/>
                  <a:pt x="144513" y="80574"/>
                  <a:pt x="121591" y="99936"/>
                </a:cubicBezTo>
                <a:lnTo>
                  <a:pt x="117457" y="101774"/>
                </a:lnTo>
                <a:lnTo>
                  <a:pt x="114811" y="124335"/>
                </a:lnTo>
                <a:cubicBezTo>
                  <a:pt x="139225" y="211249"/>
                  <a:pt x="135629" y="171453"/>
                  <a:pt x="206160" y="99842"/>
                </a:cubicBezTo>
                <a:cubicBezTo>
                  <a:pt x="196396" y="172209"/>
                  <a:pt x="198480" y="158014"/>
                  <a:pt x="199261" y="179714"/>
                </a:cubicBezTo>
                <a:cubicBezTo>
                  <a:pt x="200042" y="201415"/>
                  <a:pt x="206985" y="213268"/>
                  <a:pt x="210847" y="230044"/>
                </a:cubicBezTo>
                <a:lnTo>
                  <a:pt x="238882" y="225822"/>
                </a:lnTo>
                <a:lnTo>
                  <a:pt x="239807" y="217551"/>
                </a:lnTo>
                <a:cubicBezTo>
                  <a:pt x="248990" y="178361"/>
                  <a:pt x="284749" y="132404"/>
                  <a:pt x="287933" y="124990"/>
                </a:cubicBezTo>
                <a:cubicBezTo>
                  <a:pt x="292178" y="115106"/>
                  <a:pt x="275577" y="170202"/>
                  <a:pt x="267145" y="193497"/>
                </a:cubicBezTo>
                <a:cubicBezTo>
                  <a:pt x="265395" y="198334"/>
                  <a:pt x="263364" y="205316"/>
                  <a:pt x="261194" y="212854"/>
                </a:cubicBezTo>
                <a:lnTo>
                  <a:pt x="258551" y="221685"/>
                </a:lnTo>
                <a:lnTo>
                  <a:pt x="274420" y="217110"/>
                </a:lnTo>
                <a:cubicBezTo>
                  <a:pt x="302038" y="207352"/>
                  <a:pt x="334475" y="193509"/>
                  <a:pt x="328355" y="212346"/>
                </a:cubicBezTo>
                <a:cubicBezTo>
                  <a:pt x="325434" y="221335"/>
                  <a:pt x="319607" y="227948"/>
                  <a:pt x="312122" y="233256"/>
                </a:cubicBezTo>
                <a:lnTo>
                  <a:pt x="302584" y="238018"/>
                </a:lnTo>
                <a:lnTo>
                  <a:pt x="321434" y="244561"/>
                </a:lnTo>
                <a:cubicBezTo>
                  <a:pt x="339254" y="249705"/>
                  <a:pt x="379929" y="263895"/>
                  <a:pt x="372074" y="262116"/>
                </a:cubicBezTo>
                <a:cubicBezTo>
                  <a:pt x="366183" y="260783"/>
                  <a:pt x="322613" y="262218"/>
                  <a:pt x="294835" y="250534"/>
                </a:cubicBezTo>
                <a:lnTo>
                  <a:pt x="288234" y="245183"/>
                </a:lnTo>
                <a:lnTo>
                  <a:pt x="285932" y="246332"/>
                </a:lnTo>
                <a:cubicBezTo>
                  <a:pt x="266815" y="253867"/>
                  <a:pt x="246046" y="260463"/>
                  <a:pt x="233594" y="274687"/>
                </a:cubicBezTo>
                <a:cubicBezTo>
                  <a:pt x="224897" y="284622"/>
                  <a:pt x="237527" y="300800"/>
                  <a:pt x="239493" y="313856"/>
                </a:cubicBezTo>
                <a:cubicBezTo>
                  <a:pt x="274896" y="333732"/>
                  <a:pt x="281737" y="333029"/>
                  <a:pt x="307096" y="363760"/>
                </a:cubicBezTo>
                <a:cubicBezTo>
                  <a:pt x="323261" y="383350"/>
                  <a:pt x="352184" y="399642"/>
                  <a:pt x="352376" y="425038"/>
                </a:cubicBezTo>
                <a:cubicBezTo>
                  <a:pt x="352518" y="443710"/>
                  <a:pt x="323877" y="400380"/>
                  <a:pt x="307308" y="391769"/>
                </a:cubicBezTo>
                <a:lnTo>
                  <a:pt x="294273" y="384132"/>
                </a:lnTo>
                <a:lnTo>
                  <a:pt x="303027" y="404897"/>
                </a:lnTo>
                <a:cubicBezTo>
                  <a:pt x="310075" y="419413"/>
                  <a:pt x="324580" y="453972"/>
                  <a:pt x="321157" y="447858"/>
                </a:cubicBezTo>
                <a:cubicBezTo>
                  <a:pt x="318590" y="443272"/>
                  <a:pt x="292298" y="415938"/>
                  <a:pt x="283680" y="391177"/>
                </a:cubicBezTo>
                <a:lnTo>
                  <a:pt x="283042" y="378882"/>
                </a:lnTo>
                <a:lnTo>
                  <a:pt x="275569" y="376591"/>
                </a:lnTo>
                <a:cubicBezTo>
                  <a:pt x="270601" y="375709"/>
                  <a:pt x="264539" y="375244"/>
                  <a:pt x="256766" y="375346"/>
                </a:cubicBezTo>
                <a:cubicBezTo>
                  <a:pt x="225677" y="375754"/>
                  <a:pt x="157626" y="384075"/>
                  <a:pt x="120768" y="394215"/>
                </a:cubicBezTo>
                <a:cubicBezTo>
                  <a:pt x="83910" y="404354"/>
                  <a:pt x="55570" y="436741"/>
                  <a:pt x="35615" y="436181"/>
                </a:cubicBezTo>
                <a:cubicBezTo>
                  <a:pt x="25638" y="435901"/>
                  <a:pt x="15511" y="428031"/>
                  <a:pt x="8620" y="418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767464"/>
      </p:ext>
    </p:extLst>
  </p:cSld>
  <p:clrMapOvr>
    <a:masterClrMapping/>
  </p:clrMapOvr>
  <p:transition spd="med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  <p:bldP spid="39" grpId="0" animBg="1"/>
          <p:bldP spid="40" grpId="0" animBg="1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5" grpId="0"/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  <p:bldP spid="39" grpId="0" animBg="1"/>
          <p:bldP spid="40" grpId="0" animBg="1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5" grpId="0"/>
          <p:bldP spid="44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3" name="矩形 2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04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06092" y="2666144"/>
            <a:ext cx="3276828" cy="864096"/>
            <a:chOff x="3006092" y="2813285"/>
            <a:chExt cx="3276828" cy="864096"/>
          </a:xfrm>
        </p:grpSpPr>
        <p:sp>
          <p:nvSpPr>
            <p:cNvPr id="6" name="矩形 5"/>
            <p:cNvSpPr/>
            <p:nvPr/>
          </p:nvSpPr>
          <p:spPr>
            <a:xfrm>
              <a:off x="3006092" y="2813285"/>
              <a:ext cx="3096344" cy="864096"/>
            </a:xfrm>
            <a:prstGeom prst="rect">
              <a:avLst/>
            </a:prstGeom>
            <a:noFill/>
            <a:ln w="1238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066896" y="2996121"/>
              <a:ext cx="216024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3139196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71044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02892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34740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66588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798436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30284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062132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193980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325828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57676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89524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721372" y="2815872"/>
            <a:ext cx="72000" cy="576064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853220" y="2815872"/>
            <a:ext cx="72000" cy="576064"/>
          </a:xfrm>
          <a:prstGeom prst="rect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985068" y="2815872"/>
            <a:ext cx="72000" cy="576064"/>
          </a:xfrm>
          <a:prstGeom prst="rect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116916" y="2815872"/>
            <a:ext cx="72000" cy="576064"/>
          </a:xfrm>
          <a:prstGeom prst="rect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248764" y="2815872"/>
            <a:ext cx="72000" cy="576064"/>
          </a:xfrm>
          <a:prstGeom prst="rect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380612" y="2815872"/>
            <a:ext cx="72000" cy="576064"/>
          </a:xfrm>
          <a:prstGeom prst="rect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512460" y="2815872"/>
            <a:ext cx="72000" cy="576064"/>
          </a:xfrm>
          <a:prstGeom prst="rect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644308" y="2815872"/>
            <a:ext cx="72000" cy="576064"/>
          </a:xfrm>
          <a:prstGeom prst="rect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776156" y="2815872"/>
            <a:ext cx="72000" cy="576064"/>
          </a:xfrm>
          <a:prstGeom prst="rect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908004" y="2815872"/>
            <a:ext cx="72000" cy="576064"/>
          </a:xfrm>
          <a:prstGeom prst="rect">
            <a:avLst/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7"/>
          <p:cNvSpPr txBox="1"/>
          <p:nvPr/>
        </p:nvSpPr>
        <p:spPr>
          <a:xfrm>
            <a:off x="6839541" y="2516915"/>
            <a:ext cx="1382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368882"/>
                </a:solidFill>
                <a:latin typeface="Impact" panose="020B0806030902050204" pitchFamily="34" charset="0"/>
              </a:rPr>
              <a:t>40%</a:t>
            </a:r>
            <a:endParaRPr lang="zh-CN" altLang="en-US" sz="5400" dirty="0">
              <a:solidFill>
                <a:srgbClr val="368882"/>
              </a:solidFill>
              <a:latin typeface="Impact" panose="020B0806030902050204" pitchFamily="34" charset="0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982319" y="2516915"/>
            <a:ext cx="1410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4BA77B"/>
                </a:solidFill>
                <a:latin typeface="Impact" panose="020B0806030902050204" pitchFamily="34" charset="0"/>
              </a:rPr>
              <a:t>60%</a:t>
            </a:r>
            <a:endParaRPr lang="zh-CN" altLang="en-US" sz="5400" dirty="0">
              <a:solidFill>
                <a:srgbClr val="4BA77B"/>
              </a:solidFill>
              <a:latin typeface="Impact" panose="020B0806030902050204" pitchFamily="34" charset="0"/>
            </a:endParaRPr>
          </a:p>
        </p:txBody>
      </p:sp>
      <p:sp>
        <p:nvSpPr>
          <p:cNvPr id="59" name="矩形 8"/>
          <p:cNvSpPr>
            <a:spLocks noChangeArrowheads="1"/>
          </p:cNvSpPr>
          <p:nvPr/>
        </p:nvSpPr>
        <p:spPr bwMode="auto">
          <a:xfrm>
            <a:off x="722916" y="1350698"/>
            <a:ext cx="770610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en-US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sym typeface="宋体" pitchFamily="2" charset="-122"/>
              </a:rPr>
              <a:t>Youth means a temperamental predominance of courage over timidity, of the appetite for adventure over the love of ease. This often exists in a man of 60 more than a boy of 20. Nobody grows old merely by a number of years. We grow old by deserting our ideals.</a:t>
            </a:r>
          </a:p>
        </p:txBody>
      </p:sp>
      <p:sp>
        <p:nvSpPr>
          <p:cNvPr id="61" name="TextBox 78"/>
          <p:cNvSpPr txBox="1"/>
          <p:nvPr/>
        </p:nvSpPr>
        <p:spPr>
          <a:xfrm>
            <a:off x="3553135" y="852568"/>
            <a:ext cx="176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368882"/>
                </a:solidFill>
              </a:rPr>
              <a:t>A</a:t>
            </a:r>
            <a:r>
              <a:rPr lang="en-US" altLang="zh-CN" sz="2000" b="1" dirty="0">
                <a:solidFill>
                  <a:srgbClr val="368882"/>
                </a:solidFill>
              </a:rPr>
              <a:t>dd your tittle</a:t>
            </a:r>
          </a:p>
        </p:txBody>
      </p:sp>
      <p:sp>
        <p:nvSpPr>
          <p:cNvPr id="62" name="矩形 61"/>
          <p:cNvSpPr/>
          <p:nvPr/>
        </p:nvSpPr>
        <p:spPr>
          <a:xfrm>
            <a:off x="593136" y="3391936"/>
            <a:ext cx="21346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Youth means a temperamental predominance of courage over timidity, of the appetite for adventure over the love of ease. </a:t>
            </a:r>
          </a:p>
        </p:txBody>
      </p:sp>
      <p:sp>
        <p:nvSpPr>
          <p:cNvPr id="63" name="矩形 62"/>
          <p:cNvSpPr/>
          <p:nvPr/>
        </p:nvSpPr>
        <p:spPr>
          <a:xfrm>
            <a:off x="6463273" y="3440245"/>
            <a:ext cx="21346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Youth means a temperamental predominance of courage over timidity, of the appetite for adventure over the love of ease. </a:t>
            </a:r>
          </a:p>
        </p:txBody>
      </p:sp>
    </p:spTree>
    <p:extLst>
      <p:ext uri="{BB962C8B-B14F-4D97-AF65-F5344CB8AC3E}">
        <p14:creationId xmlns:p14="http://schemas.microsoft.com/office/powerpoint/2010/main" val="3140268413"/>
      </p:ext>
    </p:extLst>
  </p:cSld>
  <p:clrMapOvr>
    <a:masterClrMapping/>
  </p:clrMapOvr>
  <p:transition spd="slow" advTm="0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6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9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2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5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8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1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4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7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" dur="5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0" dur="25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3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5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6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9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34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4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3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4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6" dur="5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7" dur="25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9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0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1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2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3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5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6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8" dur="5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9" dur="2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1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2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4" dur="5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5" dur="25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70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7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8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/>
          <p:bldP spid="31" grpId="0"/>
          <p:bldP spid="59" grpId="0"/>
          <p:bldP spid="61" grpId="0"/>
          <p:bldP spid="62" grpId="0"/>
          <p:bldP spid="6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6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9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2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5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8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1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4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7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" dur="5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0" dur="25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3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5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6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9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34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4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3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4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6" dur="5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7" dur="25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9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0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1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2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3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5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6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8" dur="5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9" dur="2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1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2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4" dur="5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5" dur="25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70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7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8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/>
          <p:bldP spid="31" grpId="0"/>
          <p:bldP spid="59" grpId="0"/>
          <p:bldP spid="61" grpId="0"/>
          <p:bldP spid="62" grpId="0"/>
          <p:bldP spid="63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7" b="7215"/>
          <a:stretch/>
        </p:blipFill>
        <p:spPr>
          <a:xfrm>
            <a:off x="0" y="-1"/>
            <a:ext cx="9144000" cy="5139559"/>
          </a:xfrm>
          <a:prstGeom prst="rect">
            <a:avLst/>
          </a:prstGeom>
        </p:spPr>
      </p:pic>
      <p:sp>
        <p:nvSpPr>
          <p:cNvPr id="56" name="任意多边形 55"/>
          <p:cNvSpPr/>
          <p:nvPr/>
        </p:nvSpPr>
        <p:spPr>
          <a:xfrm>
            <a:off x="554199" y="3003950"/>
            <a:ext cx="19453107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55370" y="3710459"/>
            <a:ext cx="15586972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任意多边形 139"/>
          <p:cNvSpPr/>
          <p:nvPr/>
        </p:nvSpPr>
        <p:spPr>
          <a:xfrm>
            <a:off x="-1141" y="7474"/>
            <a:ext cx="9144000" cy="5160341"/>
          </a:xfrm>
          <a:custGeom>
            <a:avLst/>
            <a:gdLst>
              <a:gd name="connsiteX0" fmla="*/ 4572001 w 9144000"/>
              <a:gd name="connsiteY0" fmla="*/ 419249 h 5160341"/>
              <a:gd name="connsiteX1" fmla="*/ 2411079 w 9144000"/>
              <a:gd name="connsiteY1" fmla="*/ 2580171 h 5160341"/>
              <a:gd name="connsiteX2" fmla="*/ 4572001 w 9144000"/>
              <a:gd name="connsiteY2" fmla="*/ 4741093 h 5160341"/>
              <a:gd name="connsiteX3" fmla="*/ 6732923 w 9144000"/>
              <a:gd name="connsiteY3" fmla="*/ 2580171 h 5160341"/>
              <a:gd name="connsiteX4" fmla="*/ 4572001 w 9144000"/>
              <a:gd name="connsiteY4" fmla="*/ 419249 h 5160341"/>
              <a:gd name="connsiteX5" fmla="*/ 0 w 9144000"/>
              <a:gd name="connsiteY5" fmla="*/ 0 h 5160341"/>
              <a:gd name="connsiteX6" fmla="*/ 9144000 w 9144000"/>
              <a:gd name="connsiteY6" fmla="*/ 0 h 5160341"/>
              <a:gd name="connsiteX7" fmla="*/ 9144000 w 9144000"/>
              <a:gd name="connsiteY7" fmla="*/ 5160341 h 5160341"/>
              <a:gd name="connsiteX8" fmla="*/ 0 w 9144000"/>
              <a:gd name="connsiteY8" fmla="*/ 5160341 h 516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60341">
                <a:moveTo>
                  <a:pt x="4572001" y="419249"/>
                </a:moveTo>
                <a:cubicBezTo>
                  <a:pt x="3378557" y="419249"/>
                  <a:pt x="2411079" y="1386727"/>
                  <a:pt x="2411079" y="2580171"/>
                </a:cubicBezTo>
                <a:cubicBezTo>
                  <a:pt x="2411079" y="3773615"/>
                  <a:pt x="3378557" y="4741093"/>
                  <a:pt x="4572001" y="4741093"/>
                </a:cubicBezTo>
                <a:cubicBezTo>
                  <a:pt x="5765445" y="4741093"/>
                  <a:pt x="6732923" y="3773615"/>
                  <a:pt x="6732923" y="2580171"/>
                </a:cubicBezTo>
                <a:cubicBezTo>
                  <a:pt x="6732923" y="1386727"/>
                  <a:pt x="5765445" y="419249"/>
                  <a:pt x="4572001" y="419249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60341"/>
                </a:lnTo>
                <a:lnTo>
                  <a:pt x="0" y="516034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7044434" y="4776375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55370" y="3133444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411220" y="4356386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886512" y="4823850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3809100" y="482529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84826" y="3665824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3879657" y="4714367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96758" y="444449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2410105" y="4326436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745891" y="5026366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263166" y="3950897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281508" y="4018311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89221" y="4429617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3433947" y="4736710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6760553" y="4689878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878029" y="4648604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1028980" y="1174121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2041" y="798582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00383" y="865996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4794521" y="163925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5094472" y="2174945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893153" y="149311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5039704" y="1985239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2406945" y="419249"/>
            <a:ext cx="4321843" cy="4321843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弧形 142"/>
          <p:cNvSpPr/>
          <p:nvPr/>
        </p:nvSpPr>
        <p:spPr>
          <a:xfrm>
            <a:off x="2414811" y="426421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弧形 143"/>
          <p:cNvSpPr/>
          <p:nvPr/>
        </p:nvSpPr>
        <p:spPr>
          <a:xfrm rot="16200000">
            <a:off x="2412768" y="421372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弧形 144"/>
          <p:cNvSpPr/>
          <p:nvPr/>
        </p:nvSpPr>
        <p:spPr>
          <a:xfrm rot="5400000">
            <a:off x="2413993" y="425603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弧形 145"/>
          <p:cNvSpPr/>
          <p:nvPr/>
        </p:nvSpPr>
        <p:spPr>
          <a:xfrm rot="10800000">
            <a:off x="2415340" y="415732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>
            <a:spLocks noChangeAspect="1"/>
          </p:cNvSpPr>
          <p:nvPr/>
        </p:nvSpPr>
        <p:spPr>
          <a:xfrm>
            <a:off x="4495866" y="36990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>
            <a:spLocks noChangeAspect="1"/>
          </p:cNvSpPr>
          <p:nvPr/>
        </p:nvSpPr>
        <p:spPr>
          <a:xfrm>
            <a:off x="4495866" y="375500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>
            <a:spLocks noChangeAspect="1"/>
          </p:cNvSpPr>
          <p:nvPr/>
        </p:nvSpPr>
        <p:spPr>
          <a:xfrm>
            <a:off x="4495866" y="466426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>
            <a:spLocks noChangeAspect="1"/>
          </p:cNvSpPr>
          <p:nvPr/>
        </p:nvSpPr>
        <p:spPr>
          <a:xfrm>
            <a:off x="4495866" y="466686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8851291" y="1642565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3616324" y="941125"/>
            <a:ext cx="19223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202X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3190315" y="2122396"/>
            <a:ext cx="2734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238375" algn="l"/>
              </a:tabLst>
            </a:pPr>
            <a:r>
              <a:rPr lang="en-US" altLang="zh-CN" sz="4000" b="1" dirty="0">
                <a:solidFill>
                  <a:schemeClr val="bg1"/>
                </a:solidFill>
              </a:rPr>
              <a:t>THANK YOU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74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96296E-6 L 8.33333E-7 0.00031 C 0.00503 0.00031 0.01042 0.00031 0.01562 0.00092 C 0.01667 0.00092 0.01736 0.00154 0.0184 0.00185 C 0.02396 0.00216 0.02969 0.00247 0.03542 0.00277 C 0.03611 0.00308 0.0368 0.00339 0.0375 0.0037 C 0.03802 0.00401 0.03871 0.00432 0.03924 0.00463 C 0.04167 0.00555 0.04514 0.00586 0.0474 0.00648 C 0.05243 0.00926 0.04462 0.00494 0.05174 0.00833 C 0.05295 0.00895 0.05399 0.00926 0.05503 0.01018 C 0.05555 0.0108 0.05608 0.01173 0.0566 0.01203 C 0.05781 0.01296 0.0599 0.01389 0.0599 0.01419 C 0.06042 0.0145 0.06094 0.01543 0.06163 0.01605 C 0.06215 0.01636 0.06302 0.01636 0.06389 0.01697 C 0.06493 0.01728 0.06597 0.01821 0.06701 0.01882 C 0.06771 0.01913 0.0684 0.01944 0.0691 0.01975 C 0.07049 0.02037 0.07153 0.02098 0.07257 0.0216 C 0.07309 0.02191 0.07361 0.02222 0.07413 0.02253 C 0.07552 0.02315 0.07726 0.02345 0.07865 0.02438 C 0.07917 0.02469 0.07969 0.025 0.08021 0.02531 C 0.08594 0.02808 0.07795 0.02376 0.08559 0.02808 C 0.08611 0.02839 0.0868 0.0287 0.08733 0.02901 C 0.09201 0.03456 0.08611 0.02808 0.09062 0.0321 C 0.09583 0.03642 0.08698 0.03086 0.09531 0.0358 L 0.09878 0.03765 C 0.0993 0.03796 0.09983 0.03796 0.10035 0.03858 L 0.10694 0.04629 C 0.10746 0.04691 0.10781 0.04784 0.10868 0.04815 C 0.11094 0.04938 0.10972 0.04876 0.11233 0.05 L 0.11736 0.05555 C 0.11788 0.05617 0.1184 0.0571 0.11892 0.0574 C 0.11944 0.05771 0.11996 0.05802 0.12049 0.05833 C 0.12135 0.05895 0.1217 0.05987 0.1224 0.06049 C 0.12274 0.0608 0.12344 0.0608 0.12396 0.06142 C 0.125 0.06234 0.12708 0.06512 0.12708 0.06543 C 0.12986 0.07222 0.12639 0.06358 0.12986 0.07068 C 0.13212 0.07561 0.12969 0.07191 0.13264 0.07561 C 0.13299 0.07654 0.13316 0.07747 0.13385 0.07839 C 0.13542 0.08179 0.13646 0.0824 0.13854 0.08487 L 0.14045 0.08673 C 0.14097 0.08734 0.14132 0.08827 0.14201 0.08858 L 0.14358 0.08981 C 0.14549 0.09475 0.14358 0.09074 0.14618 0.09352 C 0.14757 0.09444 0.14861 0.09598 0.14965 0.09722 C 0.15017 0.09784 0.15052 0.09876 0.15121 0.09907 L 0.15295 0.1 L 0.15608 0.10586 C 0.1566 0.10679 0.15729 0.1074 0.15781 0.10864 C 0.16042 0.11512 0.15885 0.11296 0.16163 0.11605 C 0.16424 0.12315 0.16094 0.1145 0.16424 0.12191 C 0.16476 0.12284 0.16493 0.12376 0.16528 0.12469 C 0.16684 0.12747 0.16719 0.12747 0.16875 0.12932 C 0.17153 0.13703 0.16788 0.12777 0.17135 0.13395 C 0.17517 0.14043 0.16979 0.13364 0.17413 0.13889 C 0.17448 0.13981 0.17448 0.14074 0.17483 0.14166 C 0.17552 0.14382 0.17674 0.14506 0.17795 0.14629 C 0.17882 0.14815 0.17934 0.15031 0.18021 0.15216 C 0.18229 0.15555 0.18142 0.1537 0.18281 0.15771 C 0.18351 0.1608 0.18403 0.1645 0.18576 0.16636 L 0.18733 0.16821 C 0.18819 0.17315 0.18715 0.16913 0.18941 0.17376 C 0.1934 0.18179 0.1875 0.17129 0.19236 0.17963 C 0.19358 0.18611 0.19236 0.18395 0.19496 0.18703 L 0.19705 0.19259 C 0.19757 0.19352 0.19809 0.19444 0.19826 0.19568 C 0.19844 0.1966 0.19861 0.19753 0.19878 0.19845 C 0.19965 0.20092 0.20035 0.20185 0.20176 0.20401 C 0.20208 0.20679 0.20191 0.2074 0.20312 0.20987 C 0.20382 0.2108 0.20434 0.21142 0.20486 0.21265 C 0.20573 0.2145 0.2066 0.21605 0.20694 0.21821 C 0.20764 0.22222 0.20729 0.22037 0.20851 0.22407 C 0.20868 0.225 0.20885 0.22592 0.20903 0.22685 C 0.20955 0.22777 0.21059 0.22839 0.21094 0.22963 C 0.21128 0.2321 0.21128 0.23456 0.21146 0.23703 C 0.21163 0.2395 0.21163 0.24166 0.21198 0.24382 C 0.21215 0.24568 0.21215 0.24815 0.21302 0.24938 L 0.21458 0.25216 C 0.21649 0.26173 0.21371 0.24691 0.21562 0.25895 C 0.21597 0.2608 0.21615 0.26296 0.21684 0.2645 L 0.2191 0.27037 C 0.21944 0.27129 0.21996 0.27191 0.22014 0.27315 C 0.22135 0.27994 0.21979 0.27129 0.22118 0.27963 C 0.22135 0.28055 0.22135 0.28179 0.2217 0.2824 C 0.2224 0.28456 0.22361 0.28611 0.22396 0.28827 L 0.22552 0.2966 C 0.22569 0.29753 0.22604 0.29845 0.22604 0.29969 C 0.22621 0.30092 0.22656 0.30216 0.22656 0.30339 C 0.22691 0.30494 0.22691 0.30648 0.22726 0.30802 C 0.22726 0.30895 0.2276 0.30987 0.22778 0.3108 C 0.22795 0.3145 0.22795 0.3179 0.2283 0.32129 C 0.2283 0.32222 0.22865 0.32315 0.22882 0.32407 C 0.22899 0.32561 0.22899 0.32747 0.22951 0.32901 C 0.22986 0.33086 0.23055 0.33456 0.23055 0.33487 C 0.23073 0.33796 0.23073 0.34166 0.23108 0.34506 C 0.23125 0.34691 0.23212 0.35061 0.23212 0.35092 C 0.23229 0.35494 0.23246 0.35956 0.23264 0.36389 C 0.23281 0.36481 0.23316 0.36574 0.23316 0.36666 C 0.23351 0.36852 0.23351 0.37037 0.23368 0.37222 C 0.23385 0.375 0.23403 0.37747 0.2342 0.37994 C 0.23455 0.38179 0.23559 0.38549 0.23559 0.3858 C 0.23472 0.41234 0.23472 0.40185 0.23472 0.41666 L 0.23472 0.4179 " pathEditMode="relative" rAng="0" ptsTypes="AAAAAAAAAAAAAAAAAAAAAAAAAAAAAAAAAAAAAAAAAAAAAAAAAAAAAAAAAAAAAAAAAAAAAAAAAAAAAAAAAAAAAAAAAAAAAAAAAAAAAA">
                                      <p:cBhvr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208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3.7037E-6 L 8.33333E-7 0.0003 C -0.01441 -0.00031 -0.02882 -0.00031 -0.04323 -0.00093 C -0.0441 -0.00093 -0.04479 -0.00216 -0.04549 -0.00278 C -0.04653 -0.0034 -0.0474 -0.00402 -0.04844 -0.00432 C -0.05035 -0.00525 -0.05417 -0.00679 -0.05417 -0.00649 C -0.05451 -0.00741 -0.05504 -0.00834 -0.05556 -0.00865 C -0.05764 -0.00957 -0.0599 -0.00957 -0.06215 -0.01019 C -0.06302 -0.0105 -0.06406 -0.01081 -0.06493 -0.01111 C -0.06563 -0.01173 -0.06615 -0.01235 -0.06684 -0.01266 C -0.06701 -0.01297 -0.07326 -0.01451 -0.07535 -0.01605 C -0.07604 -0.01667 -0.07674 -0.01729 -0.07726 -0.0179 C -0.0776 -0.01821 -0.07778 -0.01914 -0.0783 -0.01945 C -0.08038 -0.0213 -0.08229 -0.02253 -0.08438 -0.02377 C -0.08611 -0.02686 -0.08472 -0.0247 -0.08767 -0.02809 C -0.08872 -0.02902 -0.08958 -0.03056 -0.09063 -0.03149 C -0.09149 -0.0321 -0.09254 -0.03179 -0.0934 -0.0321 C -0.09392 -0.03241 -0.09427 -0.03272 -0.09479 -0.03303 C -0.09549 -0.03395 -0.09601 -0.03488 -0.0967 -0.0355 C -0.09879 -0.03766 -0.10104 -0.0392 -0.1033 -0.04074 C -0.1059 -0.04507 -0.10382 -0.04198 -0.11042 -0.04661 L -0.11042 -0.0463 C -0.11146 -0.04784 -0.11267 -0.04939 -0.11372 -0.05062 C -0.11563 -0.05278 -0.11788 -0.05371 -0.11945 -0.05649 C -0.12101 -0.05957 -0.12205 -0.06173 -0.12413 -0.06328 C -0.12535 -0.0642 -0.12674 -0.06451 -0.12795 -0.06513 C -0.1283 -0.06574 -0.12847 -0.06636 -0.12899 -0.06667 C -0.12934 -0.06729 -0.13004 -0.06698 -0.13038 -0.0676 C -0.13299 -0.0713 -0.12951 -0.06914 -0.13264 -0.07192 C -0.13368 -0.07253 -0.13472 -0.07253 -0.13559 -0.07346 C -0.13646 -0.0747 -0.13767 -0.07531 -0.13837 -0.07686 C -0.13872 -0.07747 -0.13906 -0.07809 -0.13941 -0.0784 C -0.14045 -0.07963 -0.14149 -0.08087 -0.14271 -0.08179 C -0.14323 -0.08241 -0.14358 -0.08303 -0.1441 -0.08365 C -0.14583 -0.08519 -0.14601 -0.08488 -0.1474 -0.08704 C -0.14844 -0.08858 -0.14861 -0.08951 -0.14931 -0.09198 C -0.14948 -0.0929 -0.14948 -0.09383 -0.14983 -0.09445 C -0.15017 -0.09537 -0.1507 -0.09568 -0.15122 -0.0963 C -0.15156 -0.09692 -0.15174 -0.09784 -0.15208 -0.09877 C -0.15243 -0.09939 -0.15278 -0.1 -0.15313 -0.10031 C -0.15451 -0.10247 -0.1559 -0.10463 -0.15729 -0.10649 L -0.16024 -0.10957 C -0.16059 -0.1105 -0.16094 -0.11142 -0.16111 -0.11235 C -0.16181 -0.11451 -0.16233 -0.11729 -0.16354 -0.11883 C -0.16458 -0.12068 -0.16615 -0.12161 -0.16736 -0.12315 C -0.16858 -0.125 -0.16945 -0.12716 -0.17066 -0.12902 C -0.17101 -0.12963 -0.17118 -0.13025 -0.17153 -0.13087 L -0.17292 -0.13241 C -0.17361 -0.13457 -0.17396 -0.13735 -0.17483 -0.1392 C -0.17517 -0.13982 -0.17552 -0.14013 -0.17587 -0.14074 C -0.17743 -0.14445 -0.17604 -0.14321 -0.17917 -0.14692 C -0.17951 -0.14723 -0.18004 -0.14723 -0.18056 -0.14753 C -0.18125 -0.14846 -0.18195 -0.14908 -0.18247 -0.15031 C -0.18281 -0.15093 -0.18542 -0.15803 -0.18576 -0.15957 C -0.18594 -0.16019 -0.18594 -0.16111 -0.18629 -0.16204 C -0.18663 -0.16297 -0.18715 -0.16358 -0.18767 -0.16451 C -0.1882 -0.16544 -0.18854 -0.16667 -0.18906 -0.1679 C -0.18941 -0.16945 -0.18958 -0.1713 -0.1901 -0.17284 C -0.19236 -0.18087 -0.18941 -0.17099 -0.19236 -0.18056 C -0.19271 -0.18149 -0.19288 -0.18303 -0.1934 -0.18395 C -0.19392 -0.18488 -0.19462 -0.1855 -0.19531 -0.18642 C -0.1967 -0.18797 -0.19792 -0.1892 -0.19896 -0.19136 C -0.20017 -0.19383 -0.20139 -0.19846 -0.20191 -0.20062 C -0.20208 -0.20175 -0.20208 -0.20247 -0.20243 -0.2034 C -0.2026 -0.20402 -0.20295 -0.20494 -0.2033 -0.20587 C -0.20729 -0.2179 -0.20208 -0.20216 -0.20469 -0.21173 C -0.20538 -0.21389 -0.20747 -0.2179 -0.20799 -0.21914 C -0.21042 -0.2247 -0.20747 -0.21914 -0.21042 -0.22439 C -0.21111 -0.22655 -0.21181 -0.22871 -0.21233 -0.23118 C -0.21337 -0.23704 -0.21267 -0.23457 -0.21424 -0.23858 C -0.21528 -0.2497 -0.21354 -0.23982 -0.21615 -0.24537 C -0.21632 -0.24599 -0.21632 -0.24723 -0.21649 -0.24784 C -0.21684 -0.24877 -0.21719 -0.2497 -0.21754 -0.25031 C -0.21875 -0.25741 -0.21684 -0.2463 -0.21892 -0.25957 C -0.21927 -0.26142 -0.21962 -0.26297 -0.21979 -0.26482 C -0.22031 -0.26698 -0.22101 -0.26914 -0.22135 -0.27161 C -0.22465 -0.2929 -0.22066 -0.27037 -0.22274 -0.28488 C -0.22292 -0.28673 -0.22326 -0.28828 -0.22361 -0.29013 L -0.22413 -0.2926 C -0.22431 -0.29352 -0.22448 -0.29414 -0.22465 -0.29507 C -0.225 -0.29661 -0.22535 -0.29784 -0.22552 -0.29939 C -0.22795 -0.31111 -0.22517 -0.29815 -0.22743 -0.30865 C -0.22778 -0.31266 -0.22778 -0.31358 -0.22847 -0.31698 C -0.22847 -0.3179 -0.22882 -0.31883 -0.22882 -0.31945 C -0.22917 -0.32223 -0.22951 -0.32747 -0.23021 -0.33056 C -0.23056 -0.33179 -0.2309 -0.33272 -0.23125 -0.33395 C -0.23142 -0.3355 -0.2316 -0.33735 -0.23177 -0.33889 C -0.23177 -0.34013 -0.23212 -0.34105 -0.23212 -0.34229 C -0.23247 -0.34599 -0.23247 -0.3497 -0.23264 -0.3534 C -0.23281 -0.35679 -0.23368 -0.36328 -0.23368 -0.36297 C -0.23368 -0.37099 -0.23368 -0.37871 -0.23403 -0.38611 C -0.2342 -0.38828 -0.23472 -0.39013 -0.23507 -0.39198 C -0.23524 -0.39414 -0.23542 -0.39661 -0.23542 -0.39877 C -0.2349 -0.41451 -0.23507 -0.40772 -0.23507 -0.41883 L -0.23507 -0.41852 " pathEditMode="relative" rAng="0" ptsTypes="AAAAAAAAAAAAAAAAAAAAAAAAAAAAAAAAAAAAAAAAAAAAAAAAAAAAAAAAAAAAAAAAAAAAAAAAAAAAAAAAAAAAAAAAAAAAAAA">
                                      <p:cBhvr>
                                        <p:cTn id="2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209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46914E-6 L 8.33333E-7 0.00031 C -0.00625 -0.00031 -0.01667 -0.00185 -0.02344 -2.46914E-6 C -0.02413 0.00031 -0.02465 0.00124 -0.02535 0.00185 C -0.02587 0.00216 -0.02622 0.00247 -0.02708 0.00247 C -0.03021 0.00401 -0.03333 0.00401 -0.03698 0.00432 C -0.03733 0.00463 -0.0382 0.00463 -0.03854 0.00525 C -0.04028 0.00618 -0.04184 0.00772 -0.0434 0.00864 C -0.05139 0.01173 -0.0474 0.0108 -0.05486 0.01173 C -0.05538 0.01204 -0.05608 0.01235 -0.0566 0.01266 C -0.05781 0.01327 -0.05851 0.01389 -0.0599 0.01451 C -0.0691 0.01821 -0.0651 0.01729 -0.07188 0.01852 C -0.08021 0.02624 -0.0691 0.01605 -0.07552 0.0213 C -0.07622 0.02222 -0.07708 0.02346 -0.0783 0.02408 C -0.07917 0.02469 -0.08542 0.02685 -0.08629 0.02747 C -0.0875 0.0284 -0.08872 0.02932 -0.08993 0.03087 C -0.09063 0.03118 -0.09097 0.03179 -0.09149 0.03241 C -0.09219 0.03303 -0.09271 0.03334 -0.0934 0.03395 C -0.09392 0.03488 -0.09462 0.03611 -0.09514 0.03673 C -0.0967 0.03766 -0.09774 0.03766 -0.09896 0.03827 C -0.09948 0.0392 -0.09948 0.04013 -0.09983 0.04074 C -0.1007 0.04198 -0.1026 0.0426 -0.10382 0.04352 C -0.10504 0.04445 -0.1059 0.04537 -0.10695 0.0463 C -0.10868 0.04722 -0.11024 0.04784 -0.11181 0.04877 C -0.11215 0.04908 -0.11267 0.04939 -0.11337 0.04969 C -0.11389 0.05062 -0.11458 0.05216 -0.11545 0.05309 C -0.11806 0.05525 -0.12274 0.05895 -0.12274 0.05926 C -0.12309 0.05926 -0.12361 0.06019 -0.12396 0.0605 C -0.12517 0.06204 -0.12986 0.06605 -0.13108 0.06667 C -0.1316 0.06729 -0.1316 0.0679 -0.13195 0.06852 C -0.13229 0.06914 -0.13229 0.07037 -0.13281 0.07099 C -0.13316 0.07161 -0.13385 0.07192 -0.13438 0.07253 C -0.13472 0.07315 -0.13472 0.07377 -0.13507 0.07439 C -0.13559 0.07685 -0.13559 0.07809 -0.13715 0.08025 C -0.13785 0.08118 -0.13872 0.08179 -0.13958 0.08272 C -0.13993 0.08334 -0.14028 0.08395 -0.1408 0.08457 C -0.14149 0.08519 -0.14201 0.08611 -0.14271 0.08735 C -0.15 0.09476 -0.14306 0.0855 -0.15156 0.09568 C -0.15156 0.09599 -0.15191 0.09692 -0.15226 0.09722 C -0.1526 0.09815 -0.15313 0.09846 -0.15382 0.09908 C -0.15504 0.10247 -0.15556 0.1034 -0.15747 0.10679 C -0.15903 0.10864 -0.16059 0.1105 -0.16181 0.11297 C -0.16198 0.11327 -0.16233 0.11389 -0.16267 0.11451 C -0.16354 0.11605 -0.16389 0.1179 -0.16458 0.11945 C -0.16632 0.12469 -0.16354 0.11945 -0.16632 0.12624 C -0.16754 0.1284 -0.16858 0.13025 -0.16979 0.13241 C -0.17344 0.13858 -0.16823 0.12778 -0.17309 0.13766 C -0.17379 0.1392 -0.17465 0.14074 -0.17552 0.1426 C -0.17847 0.15 -0.17379 0.14136 -0.17847 0.15031 C -0.17969 0.15247 -0.18247 0.15741 -0.18247 0.15772 C -0.18247 0.15864 -0.18368 0.16327 -0.18403 0.16482 C -0.18472 0.16574 -0.18524 0.16636 -0.18559 0.16729 C -0.18594 0.16852 -0.18646 0.16976 -0.18715 0.17068 C -0.1875 0.17161 -0.18802 0.17222 -0.18837 0.17315 C -0.18889 0.17531 -0.18924 0.17716 -0.18993 0.17871 C -0.19149 0.18303 -0.19167 0.18241 -0.19358 0.18611 C -0.19479 0.18827 -0.19757 0.19661 -0.19792 0.19722 C -0.19948 0.2034 -0.19844 0.20124 -0.2007 0.20494 C -0.20122 0.20618 -0.20122 0.20772 -0.20176 0.20926 C -0.20191 0.2105 -0.20278 0.21142 -0.20313 0.21235 C -0.2059 0.21976 -0.20365 0.21513 -0.20747 0.22222 C -0.20833 0.22778 -0.20712 0.22068 -0.20833 0.22871 C -0.20868 0.23118 -0.2092 0.2321 -0.2099 0.23457 C -0.21111 0.24352 -0.2092 0.23179 -0.21198 0.24321 C -0.21267 0.24568 -0.2132 0.24846 -0.21354 0.25093 C -0.21441 0.25432 -0.21563 0.25864 -0.21719 0.26173 C -0.21719 0.26266 -0.21754 0.26327 -0.21788 0.26389 C -0.21788 0.26482 -0.21788 0.26543 -0.2184 0.26636 C -0.2184 0.26729 -0.2191 0.2679 -0.2191 0.26883 C -0.21945 0.27037 -0.21945 0.27222 -0.21962 0.27408 C -0.22031 0.2784 -0.22066 0.28303 -0.22153 0.28766 C -0.22274 0.29383 -0.22344 0.29537 -0.22552 0.29969 C -0.22552 0.30093 -0.22587 0.30247 -0.22587 0.30371 C -0.22587 0.30556 -0.22639 0.30741 -0.22639 0.30926 C -0.22639 0.31019 -0.22674 0.31142 -0.22674 0.31235 C -0.22708 0.31543 -0.22743 0.31914 -0.2283 0.32192 C -0.22865 0.32346 -0.22951 0.32469 -0.23038 0.32593 C -0.23038 0.32685 -0.23038 0.32778 -0.23073 0.3284 C -0.23142 0.3358 -0.23108 0.34074 -0.23142 0.34908 C -0.23195 0.35463 -0.23195 0.35494 -0.23264 0.35957 C -0.23316 0.36729 -0.23264 0.36297 -0.23351 0.3676 C -0.2349 0.40741 -0.23351 0.35864 -0.23316 0.39877 C -0.23316 0.40309 -0.23316 0.40741 -0.23351 0.41173 C -0.23351 0.4142 -0.2342 0.41667 -0.2342 0.41729 " pathEditMode="relative" rAng="0" ptsTypes="AAAAAAAAAAAAAAAAAAAAAAAAAAAAAAAAAAAAAAAAAAAAAAAAAAAAAAAAAAAAAAAAAAAAAAAAAAAAAAAAAAAA">
                                      <p:cBhvr>
                                        <p:cTn id="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2080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9.87654E-7 L 8.33333E-7 0.00031 C 0.00087 9.87654E-7 0.00191 9.87654E-7 0.00295 9.87654E-7 C 0.00347 9.87654E-7 0.00399 0.00123 0.00417 0.00123 C 0.00937 0.00123 0.01458 9.87654E-7 0.01979 9.87654E-7 L 0.02187 9.87654E-7 C 0.0224 -0.00093 0.02344 -0.00093 0.02396 -0.00093 C 0.02448 -0.00093 0.02552 -0.00185 0.02604 -0.00185 C 0.02604 -0.00154 0.02656 -0.00185 0.02708 -0.00185 C 0.02812 -0.00278 0.02917 -0.00278 0.03021 -0.00278 C 0.03333 -0.00463 0.02917 -0.00278 0.03455 -0.0037 C 0.03507 -0.00463 0.03559 -0.00463 0.03594 -0.00463 C 0.03698 -0.00463 0.03802 -0.00556 0.03906 -0.00556 L 0.04184 -0.00556 C 0.04427 -0.00741 0.04115 -0.00556 0.04427 -0.00741 C 0.04444 -0.00741 0.04496 -0.00741 0.04496 -0.0071 C 0.04601 -0.00833 0.04653 -0.00833 0.04757 -0.00833 C 0.04809 -0.00833 0.04861 -0.00926 0.04913 -0.00926 L 0.05174 -0.00926 C 0.05642 -0.01111 0.0533 -0.01019 0.0559 -0.01111 C 0.05642 -0.01204 0.05746 -0.01204 0.05851 -0.01296 C 0.0592 -0.01296 0.06007 -0.01389 0.06076 -0.01389 C 0.06285 -0.01482 0.06163 -0.01389 0.06424 -0.01574 C 0.06441 -0.01667 0.06493 -0.01667 0.06528 -0.01667 L 0.06632 -0.01667 C 0.0684 -0.01759 0.06701 -0.01759 0.06962 -0.01852 C 0.06996 -0.01945 0.07014 -0.01945 0.07066 -0.01945 C 0.07118 -0.01945 0.07378 -0.02037 0.0743 -0.02037 C 0.07483 -0.0213 0.07587 -0.0213 0.07639 -0.02222 C 0.07691 -0.02222 0.07691 -0.02191 0.07743 -0.02222 C 0.07743 -0.02191 0.07951 -0.02408 0.07951 -0.02315 C 0.08108 -0.02531 0.08003 -0.025 0.08264 -0.02593 C 0.08264 -0.02624 0.08316 -0.02685 0.08368 -0.02685 C 0.0842 -0.02685 0.0842 -0.02778 0.08472 -0.02778 C 0.08472 -0.02747 0.08733 -0.02901 0.08785 -0.02963 C 0.08837 -0.02994 0.08906 -0.03056 0.08993 -0.03056 C 0.09062 -0.03148 0.09167 -0.03148 0.09271 -0.03179 C 0.09305 -0.03241 0.09323 -0.03241 0.09375 -0.03241 C 0.0941 -0.03272 0.09427 -0.03333 0.09479 -0.03364 C 0.09514 -0.03426 0.09566 -0.03426 0.09618 -0.03426 C 0.09635 -0.03457 0.09687 -0.03457 0.09722 -0.03519 C 0.09948 -0.03704 0.09635 -0.03519 0.09948 -0.03735 C 0.1 -0.03796 0.10156 -0.03889 0.10156 -0.03827 C 0.10469 -0.04136 0.1151 -0.05278 0.11823 -0.05587 C 0.11944 -0.05772 0.11875 -0.05679 0.11996 -0.05772 C 0.12101 -0.05957 0.12135 -0.06049 0.12205 -0.06049 C 0.12257 -0.06142 0.12292 -0.06142 0.12309 -0.06142 C 0.12569 -0.06605 0.12448 -0.0642 0.12726 -0.0679 C 0.12778 -0.0679 0.12812 -0.06883 0.1283 -0.06883 C 0.12882 -0.06883 0.12917 -0.06883 0.12934 -0.06975 C 0.13194 -0.07161 0.12882 -0.06975 0.13142 -0.07161 C 0.13229 -0.07253 0.13246 -0.07346 0.13351 -0.07438 C 0.13351 -0.07408 0.13403 -0.07438 0.13455 -0.07531 C 0.13507 -0.07531 0.13507 -0.07624 0.13559 -0.07624 C 0.13559 -0.07593 0.13611 -0.07624 0.13663 -0.07716 C 0.13663 -0.07685 0.13663 -0.07809 0.13715 -0.0784 C 0.13767 -0.07901 0.13924 -0.07994 0.13924 -0.07932 C 0.1408 -0.0821 0.14184 -0.08457 0.1434 -0.08735 C 0.14392 -0.08766 0.14392 -0.08827 0.14444 -0.0892 C 0.14496 -0.09012 0.14549 -0.09043 0.14653 -0.09105 C 0.14757 -0.09475 0.14653 -0.09198 0.14826 -0.09414 C 0.14878 -0.09475 0.14878 -0.09568 0.1493 -0.09599 C 0.15017 -0.09691 0.15087 -0.09753 0.15191 -0.09784 C 0.15347 -0.09969 0.15243 -0.09877 0.15486 -0.10031 C 0.15503 -0.10062 0.15555 -0.10124 0.1559 -0.10124 C 0.15642 -0.10154 0.15694 -0.10216 0.15712 -0.10309 C 0.15764 -0.10309 0.15799 -0.1034 0.15816 -0.10401 C 0.16076 -0.10803 0.15764 -0.10401 0.16024 -0.1071 C 0.1618 -0.1108 0.16024 -0.1071 0.16215 -0.1108 C 0.16649 -0.11728 0.16285 -0.11173 0.16493 -0.11636 L 0.16597 -0.11821 C 0.16649 -0.11914 0.16701 -0.12099 0.16701 -0.12191 C 0.16701 -0.12284 0.16701 -0.12377 0.16753 -0.12377 L 0.16858 -0.12562 C 0.16858 -0.12747 0.1691 -0.1284 0.16962 -0.12932 C 0.16962 -0.13025 0.17014 -0.13025 0.17066 -0.13025 L 0.17066 -0.1321 C 0.17118 -0.13303 0.1717 -0.13303 0.1717 -0.13333 L 0.17274 -0.13519 C 0.17326 -0.1358 0.17326 -0.13673 0.17326 -0.13704 C 0.17378 -0.13766 0.17378 -0.13735 0.1743 -0.13858 C 0.17483 -0.13889 0.17483 -0.13951 0.17535 -0.14043 C 0.17587 -0.14136 0.1776 -0.14259 0.1776 -0.14228 C 0.17847 -0.14506 0.17899 -0.1463 0.18021 -0.14815 C 0.18073 -0.14908 0.1816 -0.15 0.18229 -0.15062 C 0.18281 -0.15154 0.18333 -0.1534 0.18385 -0.15432 C 0.18385 -0.15463 0.1842 -0.15556 0.18437 -0.15617 C 0.1849 -0.15648 0.18524 -0.15741 0.18542 -0.15833 C 0.1875 -0.16296 0.18594 -0.16019 0.18785 -0.16296 C 0.18854 -0.16482 0.18906 -0.16667 0.18993 -0.16852 C 0.1901 -0.16945 0.1901 -0.16914 0.19062 -0.17037 C 0.19115 -0.17315 0.19062 -0.1713 0.19219 -0.17593 C 0.19219 -0.17685 0.19271 -0.17685 0.19271 -0.17778 C 0.19323 -0.1787 0.19375 -0.1787 0.19375 -0.17963 C 0.19427 -0.17963 0.19427 -0.18056 0.19479 -0.18148 C 0.19531 -0.18241 0.19635 -0.18333 0.19687 -0.18457 C 0.19687 -0.18611 0.1974 -0.18704 0.19792 -0.18827 C 0.19844 -0.18889 0.19844 -0.18982 0.19896 -0.19012 C 0.19948 -0.19352 0.19896 -0.19198 0.20052 -0.19445 C 0.20104 -0.19908 0.20052 -0.19722 0.20208 -0.2 C 0.2026 -0.20463 0.20176 -0.19908 0.2026 -0.2037 C 0.20417 -0.20926 0.20176 -0.20093 0.20365 -0.20864 C 0.20365 -0.20833 0.20521 -0.21327 0.20573 -0.2142 C 0.20573 -0.21512 0.20573 -0.21482 0.20625 -0.21605 C 0.20677 -0.21698 0.20677 -0.21667 0.20677 -0.2179 C 0.20799 -0.22068 0.20746 -0.21975 0.20851 -0.22253 C 0.20885 -0.22346 0.20903 -0.22531 0.20903 -0.22624 C 0.20955 -0.22901 0.21111 -0.23642 0.21198 -0.23858 C 0.21267 -0.24136 0.21267 -0.24105 0.21319 -0.24198 C 0.21354 -0.2429 0.21371 -0.24321 0.21406 -0.24383 C 0.21476 -0.24846 0.21371 -0.2429 0.2151 -0.24753 C 0.21632 -0.25309 0.21406 -0.24599 0.21615 -0.25124 C 0.21632 -0.25309 0.21684 -0.25494 0.21719 -0.25679 C 0.21719 -0.25772 0.21736 -0.25803 0.21736 -0.25864 C 0.21736 -0.25957 0.21771 -0.26049 0.21788 -0.26142 C 0.21823 -0.26266 0.2184 -0.26451 0.21927 -0.26636 C 0.21944 -0.26728 0.22031 -0.26821 0.22049 -0.27006 C 0.22083 -0.27099 0.22083 -0.27284 0.22101 -0.27377 C 0.22257 -0.27747 0.22135 -0.27377 0.22205 -0.27747 C 0.22257 -0.2784 0.22257 -0.27809 0.22257 -0.27932 C 0.22309 -0.28117 0.22309 -0.2821 0.22361 -0.28303 L 0.22361 -0.28488 C 0.22413 -0.28858 0.22413 -0.28766 0.22465 -0.28982 C 0.22465 -0.29167 0.22465 -0.29506 0.22517 -0.29722 C 0.22517 -0.29877 0.22569 -0.29969 0.22569 -0.30062 C 0.22621 -0.30185 0.22621 -0.3034 0.22674 -0.30432 L 0.22674 -0.30617 C 0.22726 -0.3071 0.22726 -0.30741 0.22726 -0.30803 C 0.22726 -0.30895 0.22726 -0.30988 0.22778 -0.3108 C 0.22778 -0.31111 0.2283 -0.31173 0.2283 -0.31266 C 0.2283 -0.31358 0.2283 -0.31389 0.22882 -0.31482 C 0.22934 -0.31852 0.22934 -0.31821 0.22986 -0.32222 L 0.22986 -0.32778 C 0.22986 -0.3287 0.23038 -0.32963 0.23038 -0.32932 C 0.23142 -0.33611 0.22986 -0.32685 0.23142 -0.33611 C 0.23142 -0.33704 0.23194 -0.33889 0.23194 -0.33982 C 0.23194 -0.34074 0.23246 -0.34167 0.23246 -0.3429 C 0.23246 -0.34475 0.23246 -0.34661 0.23299 -0.34846 L 0.23299 -0.35093 C 0.23351 -0.35556 0.23299 -0.35278 0.23403 -0.35587 C 0.23455 -0.36482 0.23507 -0.37346 0.23611 -0.38179 L 0.23611 -0.38457 C 0.23611 -0.38426 0.23663 -0.38549 0.2368 -0.38642 C 0.23663 -0.38827 0.23611 -0.39383 0.23611 -0.39568 C 0.23559 -0.39599 0.23559 -0.39661 0.23559 -0.39753 C 0.23559 -0.40154 0.23611 -0.40679 0.23611 -0.4108 L 0.23611 -0.41975 L 0.23611 -0.41945 " pathEditMode="relative" rAng="0" ptsTypes="AAAAAAAAAAAAAAAAAAAAAAAAAAAAAAAAAAAAAAAAAAAAAAAAAAAAAAAAAAAAAAAAAAAAAAAAAAAAAAAAAAAAAAAAAAAAAAAAAAAAAAAAAAAAAAAAAAAAAAAAAAAAAAAAAAAAAAAAAAAAAAAAAAAA">
                                      <p:cBhvr>
                                        <p:cTn id="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40" y="-2092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path" presetSubtype="0" repeatCount="indefinite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44444E-6 -2.09877E-6 L -0.93889 -2.09877E-6 " pathEditMode="relative" rAng="0" ptsTypes="AA">
                                      <p:cBhvr>
                                        <p:cTn id="84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44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82716E-6 C 0.18281 0.00093 0.19618 0.12686 0.29583 0.12346 C 0.39548 0.11976 0.51579 0.03519 0.60347 0.02716 C 0.69097 0.01914 0.7585 0.07377 0.821 0.07531 C 0.88368 0.07716 0.9368 0.04445 0.97916 0.03797 C 1.02204 0.03118 1.05069 0.03828 1.07986 0.04476 " pathEditMode="relative" rAng="0" ptsTypes="AAAAAA">
                                      <p:cBhvr>
                                        <p:cTn id="89" dur="4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6.17284E-7 C 0.08941 -0.00988 0.21007 -0.0321 0.30989 -0.02222 C 0.40902 -0.01296 0.50954 0.05123 0.59618 0.05741 C 0.68298 0.06358 0.76406 0.01543 0.82934 0.01481 C 0.89496 0.0142 0.94687 0.05957 0.98958 0.05309 C 1.03194 0.0463 1.05121 0.04197 1.08038 0.03642 " pathEditMode="relative" rAng="0" ptsTypes="AAAAAA">
                                      <p:cBhvr>
                                        <p:cTn id="94" dur="4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10" y="163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2222E-6 4.07407E-6 C 0.11528 0.01049 0.20176 -0.08056 0.30295 -0.07686 C 0.40434 -0.07315 0.5191 0.01111 0.60781 0.02376 C 0.69636 0.0358 0.77222 -0.00433 0.83455 -0.00371 C 0.8967 -0.0034 0.93854 0.0324 0.98125 0.02654 C 1.02361 0.01944 1.05504 0.01142 1.079 -0.00062 " pathEditMode="relative" rAng="0" ptsTypes="AAAAAA">
                                      <p:cBhvr>
                                        <p:cTn id="99" dur="4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0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1.85185E-6 C 0.21423 0.00617 0.22205 0.07685 0.32673 0.08025 C 0.43125 0.08395 0.53611 0.02161 0.62708 0.02068 C 0.71805 0.02006 0.81024 0.07408 0.87326 0.07562 C 0.93628 0.07747 0.96475 0.0321 1.00503 0.03179 C 1.04462 0.03117 1.0809 0.04784 1.10868 0.05617 " pathEditMode="relative" rAng="0" ptsTypes="AAAAAA">
                                      <p:cBhvr>
                                        <p:cTn id="104" dur="4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1.35802E-6 C 0.2059 0.0358 0.26128 0.11975 0.34861 0.12037 C 0.43576 0.12037 0.5158 0.09136 0.55607 0.07531 C 0.59653 0.05864 0.64653 0.0358 0.70746 0.03611 C 0.76823 0.03673 0.88107 0.07809 0.92118 0.07716 C 0.96076 0.07716 1.07361 0.07562 1.10868 0.05555 " pathEditMode="relative" rAng="0" ptsTypes="AAAAAA">
                                      <p:cBhvr>
                                        <p:cTn id="109" dur="3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44444E-6 3.33333E-6 C 0.10209 -0.02068 0.2165 -0.05031 0.30764 -0.04321 C 0.39914 -0.03581 0.46875 0.03703 0.54705 0.04475 C 0.6257 0.05216 0.70747 0.00216 0.77796 0.00247 C 0.84827 0.00277 0.92674 0.05401 0.96945 0.04753 C 1.01181 0.04105 1.06181 0.03086 1.08612 0.01882 " pathEditMode="relative" rAng="0" ptsTypes="AAAAAA">
                                      <p:cBhvr>
                                        <p:cTn id="114" dur="3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9.87654E-7 C 0.08941 -0.00957 0.23542 0.11358 0.33334 0.11481 C 0.43125 0.11605 0.52257 0.01173 0.5875 0.00895 C 0.65226 0.00555 0.71285 0.05772 0.77934 0.06173 C 0.84549 0.06543 0.94323 0.03858 0.98577 0.0321 C 1.0283 0.02531 1.05122 0.04197 1.08056 0.03673 " pathEditMode="relative" rAng="0" ptsTypes="AAAAAA">
                                      <p:cBhvr>
                                        <p:cTn id="119" dur="3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571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72222E-6 1.23457E-7 C 0.11528 0.0108 0.2066 -0.01512 0.30174 -0.01235 C 0.39549 -0.00957 0.47865 0.01543 0.56563 0.01728 C 0.65244 0.01944 0.75382 -0.00185 0.8231 -0.00031 C 0.89254 0.00093 0.93855 0.03272 0.98125 0.02623 C 1.02362 0.01944 1.05469 0.01173 1.079 -0.00031 " pathEditMode="relative" rAng="0" ptsTypes="AAAAAA">
                                      <p:cBhvr>
                                        <p:cTn id="124" dur="3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72222E-6 1.85185E-6 C 0.18282 0.00092 0.19619 0.12685 0.29584 0.12345 C 0.39549 0.11975 0.5158 0.03518 0.60348 0.02716 C 0.69098 0.01913 0.75851 0.07376 0.82101 0.07531 C 0.88369 0.07747 0.93681 0.04444 0.97917 0.03796 C 1.02205 0.03117 1.0507 0.03827 1.07987 0.04475 " pathEditMode="relative" rAng="0" ptsTypes="AAAAAA">
                                      <p:cBhvr>
                                        <p:cTn id="129" dur="3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66667E-6 7.40741E-7 C 0.08941 -0.00957 0.21024 -0.03179 0.3099 -0.02222 C 0.40903 -0.01296 0.50972 0.05123 0.59653 0.05741 C 0.68299 0.06358 0.76406 0.01543 0.82934 0.01481 C 0.89497 0.0142 0.94688 0.05957 0.98941 0.05309 C 1.03212 0.0463 1.05122 0.04197 1.08056 0.03673 " pathEditMode="relative" rAng="0" ptsTypes="AAAAAA">
                                      <p:cBhvr>
                                        <p:cTn id="134" dur="3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163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0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61111E-6 -2.22222E-6 C 0.11527 0.0105 0.20176 -0.08055 0.30295 -0.07685 C 0.40434 -0.07315 0.51909 0.01111 0.60781 0.02346 C 0.69635 0.0355 0.77222 -0.00432 0.83455 -0.0037 C 0.8967 -0.00339 0.93854 0.03241 0.98125 0.02655 C 1.02361 0.01945 1.05503 0.01142 1.07899 -0.00062 " pathEditMode="relative" rAng="0" ptsTypes="AAAAAA">
                                      <p:cBhvr>
                                        <p:cTn id="139" dur="3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0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66667E-6 -1.7284E-6 C 0.21424 0.00587 0.22222 0.07685 0.32674 0.08025 C 0.43125 0.08395 0.53611 0.02161 0.62709 0.02068 C 0.71806 0.02006 0.81024 0.07408 0.87327 0.07562 C 0.93629 0.07747 0.96476 0.0321 1.00504 0.03179 C 1.04462 0.03117 1.0809 0.04784 1.10868 0.05587 " pathEditMode="relative" rAng="0" ptsTypes="AAAAAA">
                                      <p:cBhvr>
                                        <p:cTn id="144" dur="3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0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3.20988E-6 C 0.2059 0.0358 0.26128 0.12006 0.34861 0.12037 C 0.43559 0.12037 0.5158 0.09135 0.55607 0.07531 C 0.59652 0.05895 0.64652 0.0358 0.70746 0.03611 C 0.76823 0.03673 0.88107 0.07808 0.92118 0.07747 C 0.96076 0.07716 1.07361 0.07561 1.10868 0.05555 " pathEditMode="relative" rAng="0" ptsTypes="AAAAAA">
                                      <p:cBhvr>
                                        <p:cTn id="149" dur="3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2.22222E-6 1.11022E-16 C 0.10208 -0.02068 0.21649 -0.05031 0.30764 -0.04321 C 0.39913 -0.0358 0.46875 0.03704 0.54722 0.04475 C 0.62569 0.05247 0.70764 0.00216 0.77795 0.00247 C 0.84826 0.00278 0.92691 0.05401 0.96944 0.04753 C 1.0118 0.04105 1.0618 0.03086 1.08611 0.01883 " pathEditMode="relative" rAng="0" ptsTypes="AAAAAA">
                                      <p:cBhvr>
                                        <p:cTn id="154" dur="3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33333E-6 -7.40741E-7 C 0.08941 -0.00957 0.23541 0.11327 0.33333 0.11482 C 0.43125 0.11605 0.52274 0.01142 0.5875 0.00864 C 0.65243 0.00556 0.71284 0.05772 0.77951 0.06142 C 0.84566 0.06512 0.94323 0.03827 0.98576 0.03179 C 1.0283 0.02531 1.05139 0.04198 1.08055 0.03673 " pathEditMode="relative" rAng="0" ptsTypes="AAAAAA">
                                      <p:cBhvr>
                                        <p:cTn id="159" dur="3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5710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3.88889E-6 3.95062E-6 C 0.11528 0.01049 0.2066 -0.01544 0.30174 -0.01235 C 0.39549 -0.00957 0.47865 0.01512 0.56563 0.01728 C 0.65243 0.01944 0.754 -0.00186 0.82327 -0.00062 C 0.89254 0.00092 0.93855 0.03271 0.98125 0.02623 C 1.02362 0.01944 1.05504 0.01142 1.079 -0.00062 " pathEditMode="relative" rAng="0" ptsTypes="AAAAAA">
                                      <p:cBhvr>
                                        <p:cTn id="164" dur="3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4.81481E-6 C 0.18282 0.00092 0.19618 0.12685 0.29584 0.12345 C 0.39549 0.11975 0.5158 0.03518 0.60348 0.02716 C 0.69098 0.01913 0.75851 0.07376 0.82101 0.0753 C 0.88368 0.07716 0.93681 0.04444 0.97917 0.03796 C 1.02205 0.03117 1.0507 0.03827 1.07986 0.04475 " pathEditMode="relative" rAng="0" ptsTypes="AAAAAA">
                                      <p:cBhvr>
                                        <p:cTn id="169" dur="3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5679E-6 C 0.0894 -0.00987 0.21025 -0.03209 0.3099 -0.02222 C 0.40903 -0.01296 0.50973 0.05124 0.59653 0.05741 C 0.68299 0.06358 0.76424 0.01544 0.82952 0.01482 C 0.89497 0.0142 0.94723 0.05957 0.98976 0.05309 C 1.03212 0.0463 1.05122 0.04198 1.08056 0.03642 " pathEditMode="relative" rAng="0" ptsTypes="AAAAAA">
                                      <p:cBhvr>
                                        <p:cTn id="174" dur="3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163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2222E-6 7.40741E-7 C 0.11528 0.01049 0.20177 -0.08148 0.30296 -0.07716 C 0.40435 -0.07377 0.5191 0.01111 0.60764 0.02376 C 0.69636 0.0358 0.77223 -0.00463 0.83455 -0.00401 C 0.89671 -0.0034 0.93855 0.03241 0.98125 0.02654 C 1.02362 0.01944 1.05504 0.01142 1.079 -0.00062 " pathEditMode="relative" rAng="0" ptsTypes="AAAAAA">
                                      <p:cBhvr>
                                        <p:cTn id="179" dur="3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31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8778E-17 2.59259E-6 C 0.21424 0.00586 0.22222 0.07685 0.32674 0.08024 C 0.43125 0.08395 0.53611 0.0216 0.62708 0.02068 C 0.71806 0.02006 0.81024 0.07407 0.87326 0.07561 C 0.93628 0.07747 0.96476 0.0321 1.00503 0.03179 C 1.04462 0.03117 1.0809 0.04784 1.10868 0.05586 " pathEditMode="relative" rAng="0" ptsTypes="AAAAAA">
                                      <p:cBhvr>
                                        <p:cTn id="184" dur="3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-4.19753E-6 C 0.2059 0.03581 0.26128 0.12007 0.34861 0.12037 C 0.43576 0.12037 0.5158 0.09136 0.55608 0.07531 C 0.59653 0.05865 0.64653 0.03581 0.70747 0.03612 C 0.76823 0.03673 0.88108 0.07809 0.92118 0.07716 C 0.96076 0.07716 1.07361 0.07562 1.10868 0.05556 " pathEditMode="relative" rAng="0" ptsTypes="AAAAAA">
                                      <p:cBhvr>
                                        <p:cTn id="189" dur="3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1.85185E-6 C 0.10209 -0.02068 0.2165 -0.05031 0.30764 -0.04321 C 0.39914 -0.0358 0.46876 0.03704 0.54723 0.04475 C 0.6257 0.05216 0.70764 0.00216 0.77796 0.00247 C 0.84827 0.00278 0.92691 0.05401 0.96962 0.04753 C 1.01181 0.04105 1.06181 0.03087 1.08612 0.01883 " pathEditMode="relative" rAng="0" ptsTypes="AAAAAA">
                                      <p:cBhvr>
                                        <p:cTn id="194" dur="3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-4.44444E-6 C 0.08941 -0.00956 0.23542 0.11358 0.33333 0.11482 C 0.43125 0.11575 0.52257 0.01173 0.5875 0.00896 C 0.65243 0.00556 0.71285 0.05772 0.77934 0.06173 C 0.84566 0.06544 0.94323 0.03858 0.98576 0.0321 C 1.0283 0.02531 1.05122 0.04198 1.08038 0.03673 " pathEditMode="relative" rAng="0" ptsTypes="AAAAAA">
                                      <p:cBhvr>
                                        <p:cTn id="199" dur="3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10" y="571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2222E-6 -3.45679E-6 C 0.11528 0.01081 0.2066 -0.01543 0.30174 -0.01234 C 0.39549 -0.00956 0.47865 0.01544 0.56563 0.01729 C 0.65243 0.01945 0.75382 -0.00185 0.82309 -0.00031 C 0.89254 0.00093 0.93854 0.03272 0.98125 0.02624 C 1.02361 0.01945 1.05504 0.01173 1.079 -0.00031 " pathEditMode="relative" rAng="0" ptsTypes="AAAAAA">
                                      <p:cBhvr>
                                        <p:cTn id="204" dur="3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2.22222E-6 L -0.56354 2.22222E-6 " pathEditMode="relative" rAng="0" ptsTypes="AA">
                                      <p:cBhvr>
                                        <p:cTn id="209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5" grpId="0" animBg="1"/>
      <p:bldP spid="55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139" grpId="0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03" grpId="0" animBg="1"/>
      <p:bldP spid="103" grpId="1" animBg="1"/>
      <p:bldP spid="103" grpId="2" animBg="1"/>
      <p:bldP spid="130" grpId="0" animBg="1"/>
      <p:bldP spid="130" grpId="1" animBg="1"/>
      <p:bldP spid="130" grpId="2" animBg="1"/>
      <p:bldP spid="104" grpId="0" animBg="1"/>
      <p:bldP spid="104" grpId="1" animBg="1"/>
      <p:bldP spid="104" grpId="2" animBg="1"/>
      <p:bldP spid="128" grpId="0" animBg="1"/>
      <p:bldP spid="128" grpId="1" animBg="1"/>
      <p:bldP spid="128" grpId="2" animBg="1"/>
      <p:bldP spid="85" grpId="0" animBg="1"/>
      <p:bldP spid="85" grpId="1" animBg="1"/>
      <p:bldP spid="131" grpId="0"/>
      <p:bldP spid="1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 rot="3463515">
            <a:off x="4117072" y="-219404"/>
            <a:ext cx="1238117" cy="2121564"/>
          </a:xfrm>
          <a:custGeom>
            <a:avLst/>
            <a:gdLst>
              <a:gd name="connsiteX0" fmla="*/ 67402 w 882869"/>
              <a:gd name="connsiteY0" fmla="*/ 394207 h 1278912"/>
              <a:gd name="connsiteX1" fmla="*/ 110359 w 882869"/>
              <a:gd name="connsiteY1" fmla="*/ 385535 h 1278912"/>
              <a:gd name="connsiteX2" fmla="*/ 212045 w 882869"/>
              <a:gd name="connsiteY2" fmla="*/ 452937 h 1278912"/>
              <a:gd name="connsiteX3" fmla="*/ 220717 w 882869"/>
              <a:gd name="connsiteY3" fmla="*/ 495887 h 1278912"/>
              <a:gd name="connsiteX4" fmla="*/ 220717 w 882869"/>
              <a:gd name="connsiteY4" fmla="*/ 397263 h 1278912"/>
              <a:gd name="connsiteX5" fmla="*/ 326824 w 882869"/>
              <a:gd name="connsiteY5" fmla="*/ 291155 h 1278912"/>
              <a:gd name="connsiteX6" fmla="*/ 432933 w 882869"/>
              <a:gd name="connsiteY6" fmla="*/ 397263 h 1278912"/>
              <a:gd name="connsiteX7" fmla="*/ 432931 w 882869"/>
              <a:gd name="connsiteY7" fmla="*/ 899408 h 1278912"/>
              <a:gd name="connsiteX8" fmla="*/ 326824 w 882869"/>
              <a:gd name="connsiteY8" fmla="*/ 1005516 h 1278912"/>
              <a:gd name="connsiteX9" fmla="*/ 326825 w 882869"/>
              <a:gd name="connsiteY9" fmla="*/ 1005515 h 1278912"/>
              <a:gd name="connsiteX10" fmla="*/ 229055 w 882869"/>
              <a:gd name="connsiteY10" fmla="*/ 940709 h 1278912"/>
              <a:gd name="connsiteX11" fmla="*/ 220717 w 882869"/>
              <a:gd name="connsiteY11" fmla="*/ 899411 h 1278912"/>
              <a:gd name="connsiteX12" fmla="*/ 220717 w 882869"/>
              <a:gd name="connsiteY12" fmla="*/ 1137024 h 1278912"/>
              <a:gd name="connsiteX13" fmla="*/ 110358 w 882869"/>
              <a:gd name="connsiteY13" fmla="*/ 1247383 h 1278912"/>
              <a:gd name="connsiteX14" fmla="*/ 110359 w 882869"/>
              <a:gd name="connsiteY14" fmla="*/ 1247382 h 1278912"/>
              <a:gd name="connsiteX15" fmla="*/ 0 w 882869"/>
              <a:gd name="connsiteY15" fmla="*/ 1137023 h 1278912"/>
              <a:gd name="connsiteX16" fmla="*/ 0 w 882869"/>
              <a:gd name="connsiteY16" fmla="*/ 495894 h 1278912"/>
              <a:gd name="connsiteX17" fmla="*/ 67402 w 882869"/>
              <a:gd name="connsiteY17" fmla="*/ 394207 h 1278912"/>
              <a:gd name="connsiteX18" fmla="*/ 509392 w 882869"/>
              <a:gd name="connsiteY18" fmla="*/ 8745 h 1278912"/>
              <a:gd name="connsiteX19" fmla="*/ 552703 w 882869"/>
              <a:gd name="connsiteY19" fmla="*/ 0 h 1278912"/>
              <a:gd name="connsiteX20" fmla="*/ 663972 w 882869"/>
              <a:gd name="connsiteY20" fmla="*/ 111269 h 1278912"/>
              <a:gd name="connsiteX21" fmla="*/ 663972 w 882869"/>
              <a:gd name="connsiteY21" fmla="*/ 389471 h 1278912"/>
              <a:gd name="connsiteX22" fmla="*/ 667112 w 882869"/>
              <a:gd name="connsiteY22" fmla="*/ 368697 h 1278912"/>
              <a:gd name="connsiteX23" fmla="*/ 729553 w 882869"/>
              <a:gd name="connsiteY23" fmla="*/ 299828 h 1278912"/>
              <a:gd name="connsiteX24" fmla="*/ 772510 w 882869"/>
              <a:gd name="connsiteY24" fmla="*/ 291155 h 1278912"/>
              <a:gd name="connsiteX25" fmla="*/ 882869 w 882869"/>
              <a:gd name="connsiteY25" fmla="*/ 401514 h 1278912"/>
              <a:gd name="connsiteX26" fmla="*/ 882868 w 882869"/>
              <a:gd name="connsiteY26" fmla="*/ 1042645 h 1278912"/>
              <a:gd name="connsiteX27" fmla="*/ 772509 w 882869"/>
              <a:gd name="connsiteY27" fmla="*/ 1153004 h 1278912"/>
              <a:gd name="connsiteX28" fmla="*/ 772510 w 882869"/>
              <a:gd name="connsiteY28" fmla="*/ 1153003 h 1278912"/>
              <a:gd name="connsiteX29" fmla="*/ 670823 w 882869"/>
              <a:gd name="connsiteY29" fmla="*/ 1085601 h 1278912"/>
              <a:gd name="connsiteX30" fmla="*/ 663972 w 882869"/>
              <a:gd name="connsiteY30" fmla="*/ 1051661 h 1278912"/>
              <a:gd name="connsiteX31" fmla="*/ 663972 w 882869"/>
              <a:gd name="connsiteY31" fmla="*/ 1167642 h 1278912"/>
              <a:gd name="connsiteX32" fmla="*/ 552702 w 882869"/>
              <a:gd name="connsiteY32" fmla="*/ 1278912 h 1278912"/>
              <a:gd name="connsiteX33" fmla="*/ 441433 w 882869"/>
              <a:gd name="connsiteY33" fmla="*/ 1167643 h 1278912"/>
              <a:gd name="connsiteX34" fmla="*/ 441433 w 882869"/>
              <a:gd name="connsiteY34" fmla="*/ 111270 h 1278912"/>
              <a:gd name="connsiteX35" fmla="*/ 509392 w 882869"/>
              <a:gd name="connsiteY35" fmla="*/ 8745 h 127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82869" h="1278912">
                <a:moveTo>
                  <a:pt x="67402" y="394207"/>
                </a:moveTo>
                <a:cubicBezTo>
                  <a:pt x="80605" y="388623"/>
                  <a:pt x="95121" y="385534"/>
                  <a:pt x="110359" y="385535"/>
                </a:cubicBezTo>
                <a:cubicBezTo>
                  <a:pt x="156072" y="385534"/>
                  <a:pt x="195292" y="413327"/>
                  <a:pt x="212045" y="452937"/>
                </a:cubicBezTo>
                <a:lnTo>
                  <a:pt x="220717" y="495887"/>
                </a:lnTo>
                <a:lnTo>
                  <a:pt x="220717" y="397263"/>
                </a:lnTo>
                <a:cubicBezTo>
                  <a:pt x="220716" y="338661"/>
                  <a:pt x="268222" y="291155"/>
                  <a:pt x="326824" y="291155"/>
                </a:cubicBezTo>
                <a:cubicBezTo>
                  <a:pt x="385427" y="291155"/>
                  <a:pt x="432933" y="338661"/>
                  <a:pt x="432933" y="397263"/>
                </a:cubicBezTo>
                <a:cubicBezTo>
                  <a:pt x="432932" y="564645"/>
                  <a:pt x="432931" y="732026"/>
                  <a:pt x="432931" y="899408"/>
                </a:cubicBezTo>
                <a:cubicBezTo>
                  <a:pt x="432932" y="958010"/>
                  <a:pt x="385426" y="1005516"/>
                  <a:pt x="326824" y="1005516"/>
                </a:cubicBezTo>
                <a:lnTo>
                  <a:pt x="326825" y="1005515"/>
                </a:lnTo>
                <a:cubicBezTo>
                  <a:pt x="282873" y="1005515"/>
                  <a:pt x="245163" y="978793"/>
                  <a:pt x="229055" y="940709"/>
                </a:cubicBezTo>
                <a:lnTo>
                  <a:pt x="220717" y="899411"/>
                </a:lnTo>
                <a:lnTo>
                  <a:pt x="220717" y="1137024"/>
                </a:lnTo>
                <a:cubicBezTo>
                  <a:pt x="220717" y="1197975"/>
                  <a:pt x="171308" y="1247383"/>
                  <a:pt x="110358" y="1247383"/>
                </a:cubicBezTo>
                <a:lnTo>
                  <a:pt x="110359" y="1247382"/>
                </a:lnTo>
                <a:cubicBezTo>
                  <a:pt x="49409" y="1247382"/>
                  <a:pt x="0" y="1197974"/>
                  <a:pt x="0" y="1137023"/>
                </a:cubicBezTo>
                <a:lnTo>
                  <a:pt x="0" y="495894"/>
                </a:lnTo>
                <a:cubicBezTo>
                  <a:pt x="0" y="450181"/>
                  <a:pt x="27793" y="410960"/>
                  <a:pt x="67402" y="394207"/>
                </a:cubicBezTo>
                <a:close/>
                <a:moveTo>
                  <a:pt x="509392" y="8745"/>
                </a:moveTo>
                <a:cubicBezTo>
                  <a:pt x="522704" y="3114"/>
                  <a:pt x="537340" y="0"/>
                  <a:pt x="552703" y="0"/>
                </a:cubicBezTo>
                <a:cubicBezTo>
                  <a:pt x="614155" y="0"/>
                  <a:pt x="663971" y="49818"/>
                  <a:pt x="663972" y="111269"/>
                </a:cubicBezTo>
                <a:lnTo>
                  <a:pt x="663972" y="389471"/>
                </a:lnTo>
                <a:lnTo>
                  <a:pt x="667112" y="368697"/>
                </a:lnTo>
                <a:cubicBezTo>
                  <a:pt x="676786" y="337595"/>
                  <a:pt x="699846" y="312392"/>
                  <a:pt x="729553" y="299828"/>
                </a:cubicBezTo>
                <a:cubicBezTo>
                  <a:pt x="742756" y="294243"/>
                  <a:pt x="757272" y="291155"/>
                  <a:pt x="772510" y="291155"/>
                </a:cubicBezTo>
                <a:cubicBezTo>
                  <a:pt x="833460" y="291155"/>
                  <a:pt x="882869" y="340564"/>
                  <a:pt x="882869" y="401514"/>
                </a:cubicBezTo>
                <a:cubicBezTo>
                  <a:pt x="882869" y="615224"/>
                  <a:pt x="882868" y="828935"/>
                  <a:pt x="882868" y="1042645"/>
                </a:cubicBezTo>
                <a:cubicBezTo>
                  <a:pt x="882868" y="1103595"/>
                  <a:pt x="833459" y="1153004"/>
                  <a:pt x="772509" y="1153004"/>
                </a:cubicBezTo>
                <a:lnTo>
                  <a:pt x="772510" y="1153003"/>
                </a:lnTo>
                <a:cubicBezTo>
                  <a:pt x="726798" y="1153003"/>
                  <a:pt x="687577" y="1125211"/>
                  <a:pt x="670823" y="1085601"/>
                </a:cubicBezTo>
                <a:lnTo>
                  <a:pt x="663972" y="1051661"/>
                </a:lnTo>
                <a:lnTo>
                  <a:pt x="663972" y="1167642"/>
                </a:lnTo>
                <a:cubicBezTo>
                  <a:pt x="663971" y="1229095"/>
                  <a:pt x="614155" y="1278912"/>
                  <a:pt x="552702" y="1278912"/>
                </a:cubicBezTo>
                <a:cubicBezTo>
                  <a:pt x="491250" y="1278912"/>
                  <a:pt x="441434" y="1229094"/>
                  <a:pt x="441433" y="1167643"/>
                </a:cubicBezTo>
                <a:lnTo>
                  <a:pt x="441433" y="111270"/>
                </a:lnTo>
                <a:cubicBezTo>
                  <a:pt x="441433" y="65181"/>
                  <a:pt x="469456" y="25636"/>
                  <a:pt x="509392" y="874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-42041" y="2553588"/>
            <a:ext cx="9017875" cy="925336"/>
          </a:xfrm>
          <a:custGeom>
            <a:avLst/>
            <a:gdLst>
              <a:gd name="connsiteX0" fmla="*/ 0 w 9017875"/>
              <a:gd name="connsiteY0" fmla="*/ 925336 h 925336"/>
              <a:gd name="connsiteX1" fmla="*/ 1713186 w 9017875"/>
              <a:gd name="connsiteY1" fmla="*/ 426 h 925336"/>
              <a:gd name="connsiteX2" fmla="*/ 6085489 w 9017875"/>
              <a:gd name="connsiteY2" fmla="*/ 799212 h 925336"/>
              <a:gd name="connsiteX3" fmla="*/ 9017875 w 9017875"/>
              <a:gd name="connsiteY3" fmla="*/ 347267 h 92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7875" h="925336">
                <a:moveTo>
                  <a:pt x="0" y="925336"/>
                </a:moveTo>
                <a:cubicBezTo>
                  <a:pt x="349469" y="473391"/>
                  <a:pt x="698938" y="21447"/>
                  <a:pt x="1713186" y="426"/>
                </a:cubicBezTo>
                <a:cubicBezTo>
                  <a:pt x="2727434" y="-20595"/>
                  <a:pt x="4868041" y="741405"/>
                  <a:pt x="6085489" y="799212"/>
                </a:cubicBezTo>
                <a:cubicBezTo>
                  <a:pt x="7302937" y="857019"/>
                  <a:pt x="8160406" y="602143"/>
                  <a:pt x="9017875" y="347267"/>
                </a:cubicBezTo>
              </a:path>
            </a:pathLst>
          </a:custGeom>
          <a:noFill/>
          <a:ln w="158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99697" y="2837793"/>
            <a:ext cx="8944303" cy="672662"/>
          </a:xfrm>
          <a:custGeom>
            <a:avLst/>
            <a:gdLst>
              <a:gd name="connsiteX0" fmla="*/ 8944303 w 8944303"/>
              <a:gd name="connsiteY0" fmla="*/ 672662 h 672662"/>
              <a:gd name="connsiteX1" fmla="*/ 6695089 w 8944303"/>
              <a:gd name="connsiteY1" fmla="*/ 105104 h 672662"/>
              <a:gd name="connsiteX2" fmla="*/ 3142593 w 8944303"/>
              <a:gd name="connsiteY2" fmla="*/ 599090 h 672662"/>
              <a:gd name="connsiteX3" fmla="*/ 1114096 w 8944303"/>
              <a:gd name="connsiteY3" fmla="*/ 399393 h 672662"/>
              <a:gd name="connsiteX4" fmla="*/ 0 w 8944303"/>
              <a:gd name="connsiteY4" fmla="*/ 0 h 67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4303" h="672662">
                <a:moveTo>
                  <a:pt x="8944303" y="672662"/>
                </a:moveTo>
                <a:cubicBezTo>
                  <a:pt x="8303172" y="395014"/>
                  <a:pt x="7662041" y="117366"/>
                  <a:pt x="6695089" y="105104"/>
                </a:cubicBezTo>
                <a:cubicBezTo>
                  <a:pt x="5728137" y="92842"/>
                  <a:pt x="4072758" y="550042"/>
                  <a:pt x="3142593" y="599090"/>
                </a:cubicBezTo>
                <a:cubicBezTo>
                  <a:pt x="2212428" y="648138"/>
                  <a:pt x="1637861" y="499241"/>
                  <a:pt x="1114096" y="399393"/>
                </a:cubicBezTo>
                <a:cubicBezTo>
                  <a:pt x="590330" y="299545"/>
                  <a:pt x="295165" y="149772"/>
                  <a:pt x="0" y="0"/>
                </a:cubicBezTo>
              </a:path>
            </a:pathLst>
          </a:custGeom>
          <a:noFill/>
          <a:ln w="158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953407" y="477201"/>
            <a:ext cx="251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gradFill flip="none" rotWithShape="1">
                  <a:gsLst>
                    <a:gs pos="40000">
                      <a:schemeClr val="bg1"/>
                    </a:gs>
                    <a:gs pos="39000">
                      <a:srgbClr val="4BA77B"/>
                    </a:gs>
                    <a:gs pos="62000">
                      <a:schemeClr val="bg1"/>
                    </a:gs>
                  </a:gsLst>
                  <a:lin ang="17400000" scaled="0"/>
                  <a:tileRect/>
                </a:gradFill>
              </a:rPr>
              <a:t>COTENTS</a:t>
            </a:r>
            <a:endParaRPr lang="zh-CN" altLang="en-US" sz="4800" b="1" dirty="0">
              <a:gradFill flip="none" rotWithShape="1">
                <a:gsLst>
                  <a:gs pos="40000">
                    <a:schemeClr val="bg1"/>
                  </a:gs>
                  <a:gs pos="39000">
                    <a:srgbClr val="4BA77B"/>
                  </a:gs>
                  <a:gs pos="62000">
                    <a:schemeClr val="bg1"/>
                  </a:gs>
                </a:gsLst>
                <a:lin ang="17400000" scaled="0"/>
                <a:tileRect/>
              </a:gra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7484" y="1490773"/>
            <a:ext cx="1425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1400" b="1" dirty="0">
              <a:solidFill>
                <a:srgbClr val="4BA77B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608" y="1765154"/>
            <a:ext cx="2125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99795" y="3453058"/>
            <a:ext cx="1425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1400" b="1" dirty="0">
              <a:solidFill>
                <a:srgbClr val="4BA77B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49919" y="3727439"/>
            <a:ext cx="2125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10414" y="1890528"/>
            <a:ext cx="1425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1400" b="1" dirty="0">
              <a:solidFill>
                <a:srgbClr val="4BA77B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60538" y="2164909"/>
            <a:ext cx="2125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85884" y="3424575"/>
            <a:ext cx="1425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1400" b="1" dirty="0">
              <a:solidFill>
                <a:srgbClr val="4BA77B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36008" y="3698956"/>
            <a:ext cx="2125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65503" y="2380167"/>
            <a:ext cx="418704" cy="396000"/>
            <a:chOff x="1365503" y="2380167"/>
            <a:chExt cx="418704" cy="396000"/>
          </a:xfrm>
        </p:grpSpPr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1376855" y="2380167"/>
              <a:ext cx="396000" cy="396000"/>
            </a:xfrm>
            <a:prstGeom prst="ellipse">
              <a:avLst/>
            </a:prstGeom>
            <a:gradFill flip="none" rotWithShape="1">
              <a:gsLst>
                <a:gs pos="0">
                  <a:srgbClr val="4BA77B"/>
                </a:gs>
                <a:gs pos="100000">
                  <a:srgbClr val="36888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65503" y="23883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771363" y="3268717"/>
            <a:ext cx="418704" cy="396000"/>
            <a:chOff x="2771363" y="3268717"/>
            <a:chExt cx="418704" cy="396000"/>
          </a:xfrm>
        </p:grpSpPr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2779986" y="3268717"/>
              <a:ext cx="396000" cy="396000"/>
            </a:xfrm>
            <a:prstGeom prst="ellipse">
              <a:avLst/>
            </a:prstGeom>
            <a:gradFill flip="none" rotWithShape="1">
              <a:gsLst>
                <a:gs pos="0">
                  <a:srgbClr val="4BA77B"/>
                </a:gs>
                <a:gs pos="100000">
                  <a:srgbClr val="36888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71363" y="32820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950810" y="2827282"/>
            <a:ext cx="418704" cy="396000"/>
            <a:chOff x="5950810" y="2827282"/>
            <a:chExt cx="418704" cy="396000"/>
          </a:xfrm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5963572" y="2827282"/>
              <a:ext cx="396000" cy="396000"/>
            </a:xfrm>
            <a:prstGeom prst="ellipse">
              <a:avLst/>
            </a:prstGeom>
            <a:gradFill flip="none" rotWithShape="1">
              <a:gsLst>
                <a:gs pos="0">
                  <a:srgbClr val="4BA77B"/>
                </a:gs>
                <a:gs pos="100000">
                  <a:srgbClr val="36888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950810" y="284273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195114" y="3100125"/>
            <a:ext cx="418704" cy="396000"/>
            <a:chOff x="7195114" y="3100125"/>
            <a:chExt cx="418704" cy="396000"/>
          </a:xfrm>
        </p:grpSpPr>
        <p:sp>
          <p:nvSpPr>
            <p:cNvPr id="27" name="椭圆 26"/>
            <p:cNvSpPr>
              <a:spLocks noChangeAspect="1"/>
            </p:cNvSpPr>
            <p:nvPr/>
          </p:nvSpPr>
          <p:spPr>
            <a:xfrm>
              <a:off x="7204842" y="3100125"/>
              <a:ext cx="396000" cy="396000"/>
            </a:xfrm>
            <a:prstGeom prst="ellipse">
              <a:avLst/>
            </a:prstGeom>
            <a:gradFill flip="none" rotWithShape="1">
              <a:gsLst>
                <a:gs pos="0">
                  <a:srgbClr val="4BA77B"/>
                </a:gs>
                <a:gs pos="100000">
                  <a:srgbClr val="36888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195114" y="311345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318653"/>
      </p:ext>
    </p:extLst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09 0.21698 L -0.20209 0.21698 C -0.19948 0.21297 -0.19688 0.20958 -0.19462 0.20557 C -0.19358 0.20402 -0.19341 0.20124 -0.19236 0.1997 C -0.19045 0.19692 -0.18785 0.19538 -0.18611 0.19229 C -0.18455 0.18982 -0.18351 0.18674 -0.18177 0.18458 C -0.18073 0.18334 -0.17952 0.18242 -0.17865 0.18087 C -0.17674 0.1781 -0.175 0.1747 -0.17344 0.17161 L -0.17031 0.16575 L -0.16806 0.16205 C -0.16736 0.16081 -0.1665 0.15989 -0.16597 0.15834 C -0.16459 0.15433 -0.16354 0.15001 -0.16181 0.14692 C -0.16042 0.14445 -0.15868 0.14229 -0.15747 0.13952 C -0.15087 0.12192 -0.15938 0.14353 -0.1533 0.12995 C -0.15243 0.1281 -0.15191 0.12594 -0.15104 0.12439 C -0.15018 0.12223 -0.14879 0.12069 -0.14792 0.11853 C -0.13959 0.09939 -0.14688 0.11297 -0.1415 0.1034 C -0.14115 0.10155 -0.14115 0.09939 -0.14045 0.09785 C -0.13976 0.096 -0.13837 0.09538 -0.13733 0.09415 C -0.13646 0.09291 -0.13577 0.09168 -0.13525 0.09013 C -0.12778 0.07377 -0.13872 0.09476 -0.12986 0.08087 C -0.12396 0.07161 -0.12535 0.07069 -0.12031 0.06575 C -0.11893 0.06421 -0.11736 0.06328 -0.11597 0.06205 C -0.11493 0.06081 -0.11389 0.05927 -0.11285 0.05803 C -0.11181 0.05711 -0.11059 0.05711 -0.10972 0.05618 C -0.10955 0.05618 -0.10174 0.04692 -0.1 0.04476 C -0.09896 0.04353 -0.09809 0.04198 -0.09688 0.04106 C -0.08716 0.0355 -0.10243 0.04415 -0.08837 0.03736 C -0.08629 0.03643 -0.08386 0.03581 -0.08195 0.03365 C -0.08091 0.03242 -0.08004 0.03057 -0.07882 0.02964 C -0.06702 0.02223 -0.07396 0.02871 -0.06597 0.02408 C -0.06389 0.02285 -0.06181 0.02131 -0.05972 0.02038 C -0.05816 0.01976 -0.05677 0.01915 -0.05538 0.01853 C -0.0533 0.01729 -0.05122 0.01606 -0.04896 0.01452 C -0.04792 0.0139 -0.04688 0.01328 -0.04584 0.01266 C -0.0441 0.01205 -0.04219 0.01174 -0.04045 0.01081 C -0.03941 0.0105 -0.03837 0.00958 -0.03733 0.00896 C -0.03472 0.00803 -0.02587 0.00587 -0.02344 0.00526 C -0.0224 0.00464 -0.02136 0.00371 -0.02031 0.00339 C -0.00521 -0.00061 -0.00729 -0.0003 4.72222E-6 -0.0003 L 4.72222E-6 -0.0003 " pathEditMode="relative" ptsTypes="AAAAAAAAAAAAAAAAAAAAAAAAAAAAAAAAAAAAAAAAA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98 -0.18704 L -0.36598 -0.18704 C -0.36303 -0.18457 -0.36008 -0.18241 -0.3573 -0.17963 C -0.34705 -0.16914 -0.35469 -0.17439 -0.34775 -0.17007 C -0.34358 -0.16297 -0.3481 -0.16945 -0.34254 -0.16451 C -0.34133 -0.16358 -0.34046 -0.16173 -0.33924 -0.16081 C -0.33716 -0.15926 -0.33299 -0.1571 -0.33299 -0.1571 C -0.33108 -0.15371 -0.33004 -0.14908 -0.32761 -0.14753 L -0.32136 -0.14383 C -0.31945 -0.13858 -0.31806 -0.13426 -0.31494 -0.13056 C -0.31285 -0.12809 -0.31042 -0.12624 -0.30869 -0.12284 C -0.30573 -0.1179 -0.30747 -0.11976 -0.3033 -0.11729 C -0.30122 -0.11482 -0.29931 -0.11111 -0.29688 -0.10988 L -0.29046 -0.10587 C -0.28976 -0.10463 -0.28924 -0.10309 -0.28837 -0.10216 C -0.28282 -0.09723 -0.2856 -0.10309 -0.28091 -0.09846 C -0.27865 -0.0963 -0.27692 -0.09229 -0.27448 -0.09074 L -0.25226 -0.07778 L -0.24271 -0.07192 C -0.24167 -0.0713 -0.24063 -0.07037 -0.23942 -0.07007 L -0.23317 -0.06821 C -0.23091 -0.06698 -0.22848 -0.06667 -0.22674 -0.06451 C -0.2257 -0.06328 -0.22466 -0.06142 -0.22344 -0.0605 C -0.22084 -0.05895 -0.21771 -0.05865 -0.21494 -0.05679 L -0.20869 -0.05309 C -0.20747 -0.05247 -0.20643 -0.05155 -0.20539 -0.05124 C -0.19098 -0.04476 -0.20278 -0.04939 -0.18942 -0.04568 C -0.18768 -0.04507 -0.18594 -0.04445 -0.18421 -0.04352 C -0.18264 -0.04321 -0.18126 -0.04229 -0.17987 -0.04167 C -0.16754 -0.03828 -0.17379 -0.04136 -0.16389 -0.03797 C -0.1474 -0.0321 -0.16962 -0.03951 -0.15643 -0.03426 C -0.15296 -0.03272 -0.14931 -0.03179 -0.14584 -0.03056 C -0.1441 -0.02994 -0.14237 -0.02871 -0.14046 -0.0284 C -0.13629 -0.02778 -0.13195 -0.02747 -0.12778 -0.02655 C -0.12223 -0.02562 -0.11841 -0.02346 -0.11285 -0.02099 C -0.11146 -0.02037 -0.11008 -0.02007 -0.10869 -0.01914 C -0.10747 -0.01852 -0.10643 -0.0179 -0.10539 -0.01729 C -0.104 -0.01636 -0.10261 -0.01605 -0.10122 -0.01544 C -0.09896 -0.0142 -0.09705 -0.01204 -0.0948 -0.01142 L -0.0724 -0.00772 C -0.06112 -0.00093 -0.07362 -0.00803 -0.0448 -0.00402 C -0.04358 -0.00371 -0.04271 -0.00216 -0.0415 -0.00216 C -0.02518 0.0003 -0.01615 -0.00031 -6.11111E-6 -0.00031 L -6.11111E-6 -0.00031 " pathEditMode="relative" ptsTypes="AAAAAAAAAAAAAAAAAAAAAAAAAAAAAAAAAAAAAAAAAAAA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1267 -0.0929 L -0.71267 -0.0929 C -0.71007 -0.08981 -0.70781 -0.08641 -0.70521 -0.08364 C -0.70417 -0.08271 -0.70295 -0.08271 -0.70191 -0.08178 C -0.70087 -0.08055 -0.69983 -0.07901 -0.69878 -0.07777 C -0.69774 -0.07715 -0.69653 -0.07685 -0.69549 -0.07592 C -0.69444 -0.07499 -0.69358 -0.07314 -0.69236 -0.07222 C -0.69028 -0.07067 -0.68594 -0.06851 -0.68594 -0.06851 C -0.67448 -0.05462 -0.69236 -0.07499 -0.67847 -0.06265 C -0.67691 -0.06141 -0.67587 -0.05864 -0.67448 -0.05709 C -0.67344 -0.05617 -0.67222 -0.05586 -0.67135 -0.05524 C -0.66493 -0.0503 -0.6691 -0.05308 -0.66389 -0.04752 C -0.6625 -0.04629 -0.66094 -0.04536 -0.65955 -0.04382 C -0.65746 -0.04135 -0.65538 -0.03888 -0.65312 -0.03641 C -0.65208 -0.03487 -0.65121 -0.03333 -0.65 -0.0324 C -0.64896 -0.03178 -0.64774 -0.03148 -0.64687 -0.03055 C -0.64462 -0.02839 -0.64288 -0.02438 -0.64045 -0.02314 C -0.63837 -0.02191 -0.63594 -0.02129 -0.63403 -0.01913 C -0.62986 -0.01419 -0.63212 -0.01604 -0.6276 -0.01357 C -0.62066 -0.00123 -0.62864 -0.01419 -0.62014 -0.00401 C -0.61424 0.00309 -0.62257 -0.00339 -0.61493 0.0034 C -0.61233 0.00587 -0.61024 0.00556 -0.60746 0.00741 C -0.6059 0.00834 -0.60469 0.01019 -0.60312 0.01112 C -0.60191 0.01204 -0.60035 0.01235 -0.59896 0.01297 C -0.59792 0.01359 -0.59687 0.0142 -0.59583 0.01482 C -0.59462 0.01606 -0.59375 0.0176 -0.59253 0.01852 C -0.5908 0.02007 -0.5868 0.02161 -0.58507 0.02254 C -0.58299 0.02346 -0.5809 0.02501 -0.57882 0.02624 C -0.5776 0.02686 -0.57656 0.02778 -0.57552 0.02809 C -0.57378 0.02871 -0.57205 0.02933 -0.57031 0.02994 C -0.5691 0.03056 -0.56805 0.03118 -0.56701 0.0318 C -0.56562 0.03272 -0.56424 0.03303 -0.56285 0.03365 C -0.56059 0.03488 -0.55851 0.03643 -0.55642 0.03766 C -0.55538 0.03828 -0.55434 0.03889 -0.55312 0.03951 C -0.55174 0.04013 -0.55035 0.04075 -0.54896 0.04136 C -0.54792 0.04198 -0.54687 0.04291 -0.54583 0.04322 C -0.54253 0.04414 -0.53941 0.04445 -0.53611 0.04507 C -0.53507 0.04569 -0.53403 0.04661 -0.53299 0.04692 C -0.53021 0.04785 -0.52726 0.04815 -0.52448 0.04877 C -0.51892 0.05031 -0.51753 0.05031 -0.51285 0.05278 C -0.51163 0.05309 -0.51076 0.05402 -0.50955 0.05464 C -0.50781 0.05525 -0.50608 0.05556 -0.50434 0.05649 C -0.4901 0.06266 -0.51476 0.05309 -0.49687 0.06019 C -0.49184 0.06235 -0.49184 0.06173 -0.48733 0.0642 C -0.48611 0.06451 -0.48507 0.06544 -0.48403 0.06606 C -0.48264 0.06667 -0.48125 0.06698 -0.47986 0.06791 C -0.47483 0.07038 -0.47778 0.07007 -0.47135 0.07161 C -0.46805 0.07254 -0.46493 0.07285 -0.4618 0.07346 C -0.45955 0.07408 -0.45746 0.07501 -0.45538 0.07531 C -0.45104 0.07624 -0.44687 0.07655 -0.44253 0.07717 C -0.4401 0.07778 -0.43767 0.0784 -0.43507 0.07933 C -0.43368 0.07964 -0.43229 0.08087 -0.4309 0.08118 C -0.42621 0.0821 -0.4217 0.08241 -0.41701 0.08303 C -0.40417 0.08766 -0.41146 0.0855 -0.38733 0.08673 L -0.34045 0.08859 L -0.30851 0.0926 C -0.30174 0.0926 -0.29514 0.09106 -0.28837 0.09044 C -0.28194 0.08766 -0.28542 0.08951 -0.27778 0.08488 C -0.27778 0.08488 -0.27135 0.08118 -0.27135 0.08118 L -0.25955 0.07933 C -0.2526 0.07501 -0.25799 0.07778 -0.24479 0.07531 C -0.24149 0.0747 -0.23837 0.07408 -0.23524 0.07346 C -0.22187 0.0676 -0.23837 0.07531 -0.22778 0.06976 C -0.22639 0.06914 -0.22483 0.06852 -0.22344 0.06791 C -0.22239 0.06729 -0.22135 0.06636 -0.22031 0.06606 C -0.21667 0.06513 -0.21319 0.06482 -0.20955 0.0642 C -0.20399 0.06081 -0.20694 0.06204 -0.19792 0.06019 C -0.17569 0.05587 -0.18177 0.0571 -0.1618 0.05464 C -0.15972 0.05402 -0.15746 0.0534 -0.15538 0.05278 C -0.15434 0.05217 -0.1533 0.05124 -0.15226 0.05093 C -0.1493 0.04939 -0.14653 0.04815 -0.14375 0.04692 C -0.14219 0.0463 -0.1408 0.04569 -0.13941 0.04507 C -0.13767 0.04445 -0.13594 0.04414 -0.13403 0.04322 C -0.13194 0.04229 -0.12986 0.04075 -0.12778 0.03951 C -0.12674 0.03889 -0.12569 0.03766 -0.12448 0.03766 L -0.10538 0.03365 C -0.10434 0.03303 -0.1033 0.03241 -0.10226 0.0318 C -0.09861 0.02994 -0.09635 0.02933 -0.09271 0.02809 C -0.09184 0.02686 -0.09149 0.02501 -0.09045 0.02439 C -0.08889 0.02315 -0.08698 0.02315 -0.08524 0.02254 C -0.08403 0.02192 -0.08316 0.02099 -0.08194 0.02038 C -0.07604 0.01822 -0.07361 0.01852 -0.06701 0.01667 C -0.06562 0.01636 -0.06424 0.01513 -0.06285 0.01482 C -0.05937 0.01389 -0.05573 0.01359 -0.05226 0.01297 C -0.04601 0.00927 -0.05104 0.01173 -0.04045 0.00927 C -0.03837 0.00865 -0.03628 0.00772 -0.0342 0.00741 C -0.03125 0.00649 -0.02847 0.00618 -0.02569 0.00524 C -0.02309 0.00464 -0.02066 0.00433 -0.01823 0.0034 C -0.01632 0.00309 -0.01458 0.00217 -0.01285 0.00155 C -0.00451 -0.00061 -0.00573 -0.0003 2.77778E-7 -0.0003 L 2.77778E-7 -0.0003 " pathEditMode="relative" ptsTypes="AAAAAAAAAAAAAAAAAAAAAAAAAAAAAAAAAAAAAAAAAAAAAAAAAAAAAAAAAAAAAAAAAAAAAAAAAAAAAAAAAAAAAAAAAAA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802 0.07963 L -0.83802 0.07963 C -0.83541 0.07562 -0.83315 0.07161 -0.83055 0.06821 C -0.82951 0.06698 -0.82829 0.06698 -0.82725 0.06636 C -0.82621 0.06512 -0.82517 0.06358 -0.82413 0.06235 C -0.82274 0.05864 -0.8217 0.05432 -0.81979 0.05093 C -0.81909 0.04969 -0.8184 0.04877 -0.8177 0.04722 C -0.81614 0.04352 -0.81527 0.0392 -0.81354 0.0358 C -0.81267 0.03457 -0.81197 0.03364 -0.81128 0.0321 C -0.80972 0.0284 -0.80902 0.02408 -0.80729 0.02068 C -0.80659 0.01945 -0.80572 0.01852 -0.8052 0.01698 C -0.80364 0.01327 -0.80173 0.00988 -0.80086 0.00556 C -0.79982 0.00031 -0.79982 -0.00123 -0.79774 -0.00586 C -0.79565 -0.00957 -0.7934 -0.01327 -0.79131 -0.01697 C -0.79062 -0.01821 -0.78975 -0.01944 -0.78923 -0.02099 C -0.78819 -0.02346 -0.78697 -0.02592 -0.78593 -0.02839 C -0.78524 -0.03025 -0.78472 -0.03241 -0.78385 -0.03426 C -0.78281 -0.03611 -0.78159 -0.03765 -0.78072 -0.03981 C -0.77916 -0.04352 -0.77829 -0.04784 -0.77638 -0.05123 C -0.77534 -0.05309 -0.77413 -0.05463 -0.77326 -0.05679 C -0.77239 -0.05864 -0.77204 -0.0608 -0.77118 -0.06265 C -0.77013 -0.0642 -0.76892 -0.06481 -0.76788 -0.06636 C -0.76267 -0.07407 -0.76718 -0.07068 -0.76145 -0.07376 C -0.76041 -0.07562 -0.75954 -0.07778 -0.75833 -0.07963 C -0.7552 -0.08426 -0.75451 -0.08302 -0.75086 -0.08704 C -0.74861 -0.0895 -0.7467 -0.09228 -0.74444 -0.09475 C -0.7434 -0.09599 -0.74253 -0.09784 -0.74131 -0.09846 C -0.74027 -0.09907 -0.73906 -0.09938 -0.73819 -0.10031 C -0.73524 -0.10309 -0.73246 -0.10648 -0.72968 -0.10988 C -0.72847 -0.11111 -0.7276 -0.11265 -0.72638 -0.11358 C -0.7243 -0.11512 -0.71996 -0.11728 -0.71996 -0.11728 C -0.71927 -0.11852 -0.71874 -0.12037 -0.71788 -0.1213 C -0.71631 -0.12253 -0.7144 -0.12253 -0.71267 -0.12315 C -0.71111 -0.12376 -0.70972 -0.12407 -0.70833 -0.125 C -0.70624 -0.12623 -0.70416 -0.12839 -0.7019 -0.1287 L -0.6934 -0.13055 C -0.69027 -0.13117 -0.68697 -0.13179 -0.68385 -0.13241 C -0.67864 -0.13395 -0.67743 -0.13518 -0.67222 -0.13827 L -0.66579 -0.14197 C -0.66475 -0.14259 -0.66371 -0.14352 -0.66267 -0.14383 C -0.65624 -0.1466 -0.65972 -0.14537 -0.6519 -0.14753 L -0.59027 -0.14568 C -0.58645 -0.14568 -0.58437 -0.14167 -0.58072 -0.14012 C -0.57934 -0.1395 -0.56336 -0.13642 -0.56267 -0.13642 C -0.56163 -0.1358 -0.56059 -0.13488 -0.55937 -0.13457 C -0.55607 -0.13333 -0.54913 -0.1321 -0.54565 -0.13055 C -0.5434 -0.12963 -0.54149 -0.12747 -0.53923 -0.12685 L -0.53177 -0.125 C -0.52968 -0.12438 -0.5276 -0.12346 -0.52534 -0.12315 C -0.52187 -0.12222 -0.51822 -0.12191 -0.51475 -0.1213 C -0.51371 -0.12068 -0.51267 -0.11975 -0.51163 -0.11913 C -0.50868 -0.11852 -0.50572 -0.11852 -0.50312 -0.11728 C -0.50156 -0.11667 -0.50034 -0.1142 -0.49878 -0.11358 C -0.496 -0.11234 -0.49305 -0.11234 -0.49027 -0.11173 C -0.48211 -0.10802 -0.4901 -0.11142 -0.47968 -0.10802 C -0.47604 -0.10679 -0.47256 -0.10525 -0.46892 -0.10401 C -0.46684 -0.10339 -0.46475 -0.10309 -0.46267 -0.10216 C -0.46041 -0.10123 -0.4585 -0.09938 -0.45624 -0.09846 C -0.45277 -0.09722 -0.44913 -0.0963 -0.44565 -0.09475 C -0.44427 -0.09413 -0.4427 -0.09321 -0.44131 -0.0929 C -0.43958 -0.09197 -0.43784 -0.09167 -0.43611 -0.09074 C -0.43298 -0.0895 -0.43038 -0.08704 -0.4276 -0.08518 C -0.42621 -0.08426 -0.42465 -0.08395 -0.42326 -0.08333 C -0.41857 -0.08086 -0.4177 -0.07901 -0.41163 -0.07778 L -0.4019 -0.07562 C -0.39218 -0.0713 -0.40434 -0.07654 -0.39131 -0.07191 C -0.38993 -0.0716 -0.38854 -0.07037 -0.38715 -0.07006 C -0.38142 -0.06852 -0.37569 -0.06821 -0.37013 -0.06636 C -0.36562 -0.06481 -0.36527 -0.06512 -0.36163 -0.06265 C -0.35972 -0.06142 -0.35815 -0.05957 -0.35624 -0.05864 C -0.35416 -0.05771 -0.35208 -0.05741 -0.34982 -0.05679 C -0.34097 -0.05154 -0.3552 -0.05957 -0.33923 -0.05309 C -0.3217 -0.04599 -0.3467 -0.05185 -0.32326 -0.04722 C -0.32222 -0.0466 -0.32118 -0.04599 -0.32013 -0.04537 C -0.30208 -0.03796 -0.31614 -0.04444 -0.30312 -0.03981 C -0.29913 -0.03827 -0.29652 -0.03642 -0.29236 -0.03426 C -0.29131 -0.03333 -0.29027 -0.03271 -0.28923 -0.0321 L -0.28385 -0.03025 C -0.28246 -0.02901 -0.2809 -0.02809 -0.27968 -0.02654 C -0.27881 -0.02562 -0.27847 -0.02346 -0.2776 -0.02284 C -0.27256 -0.01883 -0.26493 -0.01574 -0.25937 -0.01327 C -0.25798 -0.01265 -0.25659 -0.01173 -0.2552 -0.01142 C -0.25312 -0.0108 -0.25104 -0.00988 -0.24878 -0.00957 C -0.23315 -0.00617 -0.2309 -0.00586 -0.21684 -0.0037 C -0.19201 0.01111 -0.21753 -0.0037 -0.14565 0.01142 C -0.14427 0.01173 -0.14288 0.01266 -0.14131 0.01327 C -0.1368 0.01266 -0.13211 0.01173 -0.1276 0.01142 C -0.08767 0.00803 -0.07517 0.00741 -0.03819 0.00556 C -0.03315 0.00494 -0.02829 0.00494 -0.02326 0.0037 C -0.02222 0.0034 -0.02118 0.00216 -0.02013 0.00185 C -0.01336 0.00093 7.22222E-6 -1.85185E-6 7.22222E-6 -1.85185E-6 L 7.22222E-6 -1.85185E-6 " pathEditMode="relative" ptsTypes="AAAAAAAAAAAAAAAAAAAAAAAAAAAAAAAAAAAAAAAAAAAAAAAAAAAAAAAAAAAAAAAAAAAAAAAAAAAAAAAAAAAAAAAAAAAA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29024" y="1285359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4BA77B"/>
                    </a:gs>
                    <a:gs pos="100000">
                      <a:srgbClr val="368882"/>
                    </a:gs>
                  </a:gsLst>
                  <a:lin ang="8100000" scaled="1"/>
                  <a:tileRect/>
                </a:gradFill>
              </a:rPr>
              <a:t>01</a:t>
            </a:r>
            <a:endParaRPr lang="zh-CN" altLang="en-US" sz="5400" b="1" dirty="0">
              <a:gradFill flip="none" rotWithShape="1">
                <a:gsLst>
                  <a:gs pos="0">
                    <a:srgbClr val="4BA77B"/>
                  </a:gs>
                  <a:gs pos="100000">
                    <a:srgbClr val="368882"/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4258" y="2253560"/>
            <a:ext cx="20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2000" b="1" dirty="0">
              <a:solidFill>
                <a:srgbClr val="4BA77B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6489" y="2715225"/>
            <a:ext cx="2700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37419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7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7" name="矩形 6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01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749576" y="1292419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87078" y="1535321"/>
            <a:ext cx="2064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14100" y="3101722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640844" y="3344624"/>
            <a:ext cx="2064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25757" y="1862712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59010" y="2108890"/>
            <a:ext cx="2392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23947" y="2927374"/>
            <a:ext cx="163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368882"/>
                </a:solidFill>
                <a:ea typeface="微软雅黑" panose="020B0503020204020204" pitchFamily="34" charset="-122"/>
              </a:rPr>
              <a:t>Add your text</a:t>
            </a:r>
            <a:endParaRPr lang="zh-CN" altLang="en-US" sz="1800" b="1" dirty="0">
              <a:solidFill>
                <a:srgbClr val="368882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9618" y="3234439"/>
            <a:ext cx="39117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89800" y="451257"/>
            <a:ext cx="3292345" cy="4305858"/>
            <a:chOff x="3989800" y="451257"/>
            <a:chExt cx="3292345" cy="4305858"/>
          </a:xfrm>
        </p:grpSpPr>
        <p:sp>
          <p:nvSpPr>
            <p:cNvPr id="33" name="Freeform 206"/>
            <p:cNvSpPr>
              <a:spLocks/>
            </p:cNvSpPr>
            <p:nvPr/>
          </p:nvSpPr>
          <p:spPr bwMode="auto">
            <a:xfrm rot="10589780">
              <a:off x="5824749" y="618812"/>
              <a:ext cx="643347" cy="643347"/>
            </a:xfrm>
            <a:custGeom>
              <a:avLst/>
              <a:gdLst>
                <a:gd name="T0" fmla="*/ 54 w 37"/>
                <a:gd name="T1" fmla="*/ 0 h 37"/>
                <a:gd name="T2" fmla="*/ 53 w 37"/>
                <a:gd name="T3" fmla="*/ 53 h 37"/>
                <a:gd name="T4" fmla="*/ 0 w 37"/>
                <a:gd name="T5" fmla="*/ 58 h 37"/>
                <a:gd name="T6" fmla="*/ 20 w 37"/>
                <a:gd name="T7" fmla="*/ 16 h 37"/>
                <a:gd name="T8" fmla="*/ 43 w 37"/>
                <a:gd name="T9" fmla="*/ 16 h 37"/>
                <a:gd name="T10" fmla="*/ 29 w 37"/>
                <a:gd name="T11" fmla="*/ 42 h 37"/>
                <a:gd name="T12" fmla="*/ 54 w 37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37">
                  <a:moveTo>
                    <a:pt x="30" y="0"/>
                  </a:moveTo>
                  <a:cubicBezTo>
                    <a:pt x="37" y="9"/>
                    <a:pt x="37" y="21"/>
                    <a:pt x="29" y="29"/>
                  </a:cubicBezTo>
                  <a:cubicBezTo>
                    <a:pt x="21" y="37"/>
                    <a:pt x="10" y="37"/>
                    <a:pt x="0" y="32"/>
                  </a:cubicBezTo>
                  <a:cubicBezTo>
                    <a:pt x="3" y="23"/>
                    <a:pt x="3" y="15"/>
                    <a:pt x="11" y="9"/>
                  </a:cubicBezTo>
                  <a:cubicBezTo>
                    <a:pt x="14" y="7"/>
                    <a:pt x="22" y="6"/>
                    <a:pt x="24" y="9"/>
                  </a:cubicBezTo>
                  <a:cubicBezTo>
                    <a:pt x="23" y="15"/>
                    <a:pt x="21" y="19"/>
                    <a:pt x="16" y="23"/>
                  </a:cubicBezTo>
                  <a:cubicBezTo>
                    <a:pt x="27" y="21"/>
                    <a:pt x="26" y="10"/>
                    <a:pt x="3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950610" y="1501154"/>
              <a:ext cx="1457325" cy="3255961"/>
              <a:chOff x="4950610" y="1501154"/>
              <a:chExt cx="1457325" cy="3255961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4950610" y="2223465"/>
                <a:ext cx="1457325" cy="2533650"/>
              </a:xfrm>
              <a:custGeom>
                <a:avLst/>
                <a:gdLst>
                  <a:gd name="connsiteX0" fmla="*/ 0 w 1457325"/>
                  <a:gd name="connsiteY0" fmla="*/ 0 h 2876550"/>
                  <a:gd name="connsiteX1" fmla="*/ 9525 w 1457325"/>
                  <a:gd name="connsiteY1" fmla="*/ 2162175 h 2876550"/>
                  <a:gd name="connsiteX2" fmla="*/ 723900 w 1457325"/>
                  <a:gd name="connsiteY2" fmla="*/ 2876550 h 2876550"/>
                  <a:gd name="connsiteX3" fmla="*/ 1447800 w 1457325"/>
                  <a:gd name="connsiteY3" fmla="*/ 2152650 h 2876550"/>
                  <a:gd name="connsiteX4" fmla="*/ 1457325 w 1457325"/>
                  <a:gd name="connsiteY4" fmla="*/ 1114425 h 2876550"/>
                  <a:gd name="connsiteX0" fmla="*/ 0 w 1457325"/>
                  <a:gd name="connsiteY0" fmla="*/ 0 h 2533650"/>
                  <a:gd name="connsiteX1" fmla="*/ 9525 w 1457325"/>
                  <a:gd name="connsiteY1" fmla="*/ 1819275 h 2533650"/>
                  <a:gd name="connsiteX2" fmla="*/ 723900 w 1457325"/>
                  <a:gd name="connsiteY2" fmla="*/ 2533650 h 2533650"/>
                  <a:gd name="connsiteX3" fmla="*/ 1447800 w 1457325"/>
                  <a:gd name="connsiteY3" fmla="*/ 1809750 h 2533650"/>
                  <a:gd name="connsiteX4" fmla="*/ 1457325 w 1457325"/>
                  <a:gd name="connsiteY4" fmla="*/ 771525 h 25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25" h="2533650">
                    <a:moveTo>
                      <a:pt x="0" y="0"/>
                    </a:moveTo>
                    <a:lnTo>
                      <a:pt x="9525" y="1819275"/>
                    </a:lnTo>
                    <a:lnTo>
                      <a:pt x="723900" y="2533650"/>
                    </a:lnTo>
                    <a:lnTo>
                      <a:pt x="1447800" y="1809750"/>
                    </a:lnTo>
                    <a:lnTo>
                      <a:pt x="1457325" y="771525"/>
                    </a:lnTo>
                  </a:path>
                </a:pathLst>
              </a:cu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4960923" y="3757449"/>
                <a:ext cx="1431936" cy="714146"/>
              </a:xfrm>
              <a:custGeom>
                <a:avLst/>
                <a:gdLst>
                  <a:gd name="connsiteX0" fmla="*/ 0 w 1431936"/>
                  <a:gd name="connsiteY0" fmla="*/ 285521 h 714146"/>
                  <a:gd name="connsiteX1" fmla="*/ 1421330 w 1431936"/>
                  <a:gd name="connsiteY1" fmla="*/ 285521 h 714146"/>
                  <a:gd name="connsiteX2" fmla="*/ 1009223 w 1431936"/>
                  <a:gd name="connsiteY2" fmla="*/ 714146 h 714146"/>
                  <a:gd name="connsiteX3" fmla="*/ 412107 w 1431936"/>
                  <a:gd name="connsiteY3" fmla="*/ 714146 h 714146"/>
                  <a:gd name="connsiteX4" fmla="*/ 356794 w 1431936"/>
                  <a:gd name="connsiteY4" fmla="*/ 1 h 714146"/>
                  <a:gd name="connsiteX5" fmla="*/ 713587 w 1431936"/>
                  <a:gd name="connsiteY5" fmla="*/ 285520 h 714146"/>
                  <a:gd name="connsiteX6" fmla="*/ 0 w 1431936"/>
                  <a:gd name="connsiteY6" fmla="*/ 285520 h 714146"/>
                  <a:gd name="connsiteX7" fmla="*/ 356794 w 1431936"/>
                  <a:gd name="connsiteY7" fmla="*/ 1 h 714146"/>
                  <a:gd name="connsiteX8" fmla="*/ 1075143 w 1431936"/>
                  <a:gd name="connsiteY8" fmla="*/ 0 h 714146"/>
                  <a:gd name="connsiteX9" fmla="*/ 1431936 w 1431936"/>
                  <a:gd name="connsiteY9" fmla="*/ 285519 h 714146"/>
                  <a:gd name="connsiteX10" fmla="*/ 718349 w 1431936"/>
                  <a:gd name="connsiteY10" fmla="*/ 285519 h 714146"/>
                  <a:gd name="connsiteX11" fmla="*/ 1075143 w 1431936"/>
                  <a:gd name="connsiteY11" fmla="*/ 0 h 71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1936" h="714146">
                    <a:moveTo>
                      <a:pt x="0" y="285521"/>
                    </a:moveTo>
                    <a:lnTo>
                      <a:pt x="1421330" y="285521"/>
                    </a:lnTo>
                    <a:lnTo>
                      <a:pt x="1009223" y="714146"/>
                    </a:lnTo>
                    <a:lnTo>
                      <a:pt x="412107" y="714146"/>
                    </a:lnTo>
                    <a:close/>
                    <a:moveTo>
                      <a:pt x="356794" y="1"/>
                    </a:moveTo>
                    <a:cubicBezTo>
                      <a:pt x="428100" y="161849"/>
                      <a:pt x="594656" y="295122"/>
                      <a:pt x="713587" y="285520"/>
                    </a:cubicBezTo>
                    <a:lnTo>
                      <a:pt x="0" y="285520"/>
                    </a:lnTo>
                    <a:cubicBezTo>
                      <a:pt x="185606" y="257022"/>
                      <a:pt x="256913" y="180899"/>
                      <a:pt x="356794" y="1"/>
                    </a:cubicBezTo>
                    <a:close/>
                    <a:moveTo>
                      <a:pt x="1075143" y="0"/>
                    </a:moveTo>
                    <a:cubicBezTo>
                      <a:pt x="1146449" y="161848"/>
                      <a:pt x="1274905" y="237971"/>
                      <a:pt x="1431936" y="285519"/>
                    </a:cubicBezTo>
                    <a:lnTo>
                      <a:pt x="718349" y="285519"/>
                    </a:lnTo>
                    <a:cubicBezTo>
                      <a:pt x="951580" y="266546"/>
                      <a:pt x="1013362" y="133273"/>
                      <a:pt x="1075143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5308192" y="1853376"/>
                <a:ext cx="0" cy="1952856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 flipV="1">
                <a:off x="6026541" y="1501154"/>
                <a:ext cx="1" cy="232433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257"/>
            <p:cNvSpPr>
              <a:spLocks/>
            </p:cNvSpPr>
            <p:nvPr/>
          </p:nvSpPr>
          <p:spPr bwMode="auto">
            <a:xfrm rot="20416163">
              <a:off x="5857693" y="939089"/>
              <a:ext cx="1125801" cy="798955"/>
            </a:xfrm>
            <a:custGeom>
              <a:avLst/>
              <a:gdLst>
                <a:gd name="T0" fmla="*/ 0 w 69"/>
                <a:gd name="T1" fmla="*/ 88 h 49"/>
                <a:gd name="T2" fmla="*/ 40 w 69"/>
                <a:gd name="T3" fmla="*/ 9 h 49"/>
                <a:gd name="T4" fmla="*/ 124 w 69"/>
                <a:gd name="T5" fmla="*/ 52 h 49"/>
                <a:gd name="T6" fmla="*/ 75 w 69"/>
                <a:gd name="T7" fmla="*/ 74 h 49"/>
                <a:gd name="T8" fmla="*/ 20 w 69"/>
                <a:gd name="T9" fmla="*/ 65 h 49"/>
                <a:gd name="T10" fmla="*/ 77 w 69"/>
                <a:gd name="T11" fmla="*/ 36 h 49"/>
                <a:gd name="T12" fmla="*/ 22 w 69"/>
                <a:gd name="T13" fmla="*/ 45 h 49"/>
                <a:gd name="T14" fmla="*/ 0 w 69"/>
                <a:gd name="T15" fmla="*/ 88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9" h="49">
                  <a:moveTo>
                    <a:pt x="0" y="49"/>
                  </a:moveTo>
                  <a:cubicBezTo>
                    <a:pt x="3" y="30"/>
                    <a:pt x="3" y="10"/>
                    <a:pt x="22" y="5"/>
                  </a:cubicBezTo>
                  <a:cubicBezTo>
                    <a:pt x="41" y="0"/>
                    <a:pt x="57" y="12"/>
                    <a:pt x="69" y="29"/>
                  </a:cubicBezTo>
                  <a:cubicBezTo>
                    <a:pt x="59" y="22"/>
                    <a:pt x="52" y="35"/>
                    <a:pt x="42" y="41"/>
                  </a:cubicBezTo>
                  <a:cubicBezTo>
                    <a:pt x="32" y="47"/>
                    <a:pt x="20" y="44"/>
                    <a:pt x="11" y="36"/>
                  </a:cubicBezTo>
                  <a:cubicBezTo>
                    <a:pt x="20" y="25"/>
                    <a:pt x="29" y="21"/>
                    <a:pt x="43" y="20"/>
                  </a:cubicBezTo>
                  <a:cubicBezTo>
                    <a:pt x="31" y="17"/>
                    <a:pt x="21" y="17"/>
                    <a:pt x="12" y="25"/>
                  </a:cubicBezTo>
                  <a:cubicBezTo>
                    <a:pt x="4" y="32"/>
                    <a:pt x="7" y="42"/>
                    <a:pt x="0" y="49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15"/>
            <p:cNvSpPr>
              <a:spLocks/>
            </p:cNvSpPr>
            <p:nvPr/>
          </p:nvSpPr>
          <p:spPr bwMode="auto">
            <a:xfrm rot="13190625">
              <a:off x="5618198" y="2945333"/>
              <a:ext cx="538962" cy="320253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57"/>
            <p:cNvSpPr>
              <a:spLocks/>
            </p:cNvSpPr>
            <p:nvPr/>
          </p:nvSpPr>
          <p:spPr bwMode="auto">
            <a:xfrm>
              <a:off x="6378769" y="2489306"/>
              <a:ext cx="903376" cy="641105"/>
            </a:xfrm>
            <a:custGeom>
              <a:avLst/>
              <a:gdLst>
                <a:gd name="T0" fmla="*/ 0 w 69"/>
                <a:gd name="T1" fmla="*/ 88 h 49"/>
                <a:gd name="T2" fmla="*/ 40 w 69"/>
                <a:gd name="T3" fmla="*/ 9 h 49"/>
                <a:gd name="T4" fmla="*/ 124 w 69"/>
                <a:gd name="T5" fmla="*/ 52 h 49"/>
                <a:gd name="T6" fmla="*/ 75 w 69"/>
                <a:gd name="T7" fmla="*/ 74 h 49"/>
                <a:gd name="T8" fmla="*/ 20 w 69"/>
                <a:gd name="T9" fmla="*/ 65 h 49"/>
                <a:gd name="T10" fmla="*/ 77 w 69"/>
                <a:gd name="T11" fmla="*/ 36 h 49"/>
                <a:gd name="T12" fmla="*/ 22 w 69"/>
                <a:gd name="T13" fmla="*/ 45 h 49"/>
                <a:gd name="T14" fmla="*/ 0 w 69"/>
                <a:gd name="T15" fmla="*/ 88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9" h="49">
                  <a:moveTo>
                    <a:pt x="0" y="49"/>
                  </a:moveTo>
                  <a:cubicBezTo>
                    <a:pt x="3" y="30"/>
                    <a:pt x="3" y="10"/>
                    <a:pt x="22" y="5"/>
                  </a:cubicBezTo>
                  <a:cubicBezTo>
                    <a:pt x="41" y="0"/>
                    <a:pt x="57" y="12"/>
                    <a:pt x="69" y="29"/>
                  </a:cubicBezTo>
                  <a:cubicBezTo>
                    <a:pt x="59" y="22"/>
                    <a:pt x="52" y="35"/>
                    <a:pt x="42" y="41"/>
                  </a:cubicBezTo>
                  <a:cubicBezTo>
                    <a:pt x="32" y="47"/>
                    <a:pt x="20" y="44"/>
                    <a:pt x="11" y="36"/>
                  </a:cubicBezTo>
                  <a:cubicBezTo>
                    <a:pt x="20" y="25"/>
                    <a:pt x="29" y="21"/>
                    <a:pt x="43" y="20"/>
                  </a:cubicBezTo>
                  <a:cubicBezTo>
                    <a:pt x="31" y="17"/>
                    <a:pt x="21" y="17"/>
                    <a:pt x="12" y="25"/>
                  </a:cubicBezTo>
                  <a:cubicBezTo>
                    <a:pt x="4" y="32"/>
                    <a:pt x="7" y="42"/>
                    <a:pt x="0" y="49"/>
                  </a:cubicBezTo>
                  <a:close/>
                </a:path>
              </a:pathLst>
            </a:custGeom>
            <a:solidFill>
              <a:srgbClr val="36888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41"/>
            <p:cNvSpPr>
              <a:spLocks/>
            </p:cNvSpPr>
            <p:nvPr/>
          </p:nvSpPr>
          <p:spPr bwMode="auto">
            <a:xfrm>
              <a:off x="5263965" y="2453598"/>
              <a:ext cx="356763" cy="407249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15"/>
            <p:cNvSpPr>
              <a:spLocks/>
            </p:cNvSpPr>
            <p:nvPr/>
          </p:nvSpPr>
          <p:spPr bwMode="auto">
            <a:xfrm rot="13190625">
              <a:off x="4028260" y="1462656"/>
              <a:ext cx="1457178" cy="865860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62"/>
            <p:cNvSpPr>
              <a:spLocks/>
            </p:cNvSpPr>
            <p:nvPr/>
          </p:nvSpPr>
          <p:spPr bwMode="auto">
            <a:xfrm rot="20385854" flipH="1">
              <a:off x="5708438" y="1697338"/>
              <a:ext cx="154736" cy="119998"/>
            </a:xfrm>
            <a:custGeom>
              <a:avLst/>
              <a:gdLst>
                <a:gd name="T0" fmla="*/ 4 w 27"/>
                <a:gd name="T1" fmla="*/ 38 h 21"/>
                <a:gd name="T2" fmla="*/ 25 w 27"/>
                <a:gd name="T3" fmla="*/ 0 h 21"/>
                <a:gd name="T4" fmla="*/ 49 w 27"/>
                <a:gd name="T5" fmla="*/ 33 h 21"/>
                <a:gd name="T6" fmla="*/ 4 w 27"/>
                <a:gd name="T7" fmla="*/ 3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1">
                  <a:moveTo>
                    <a:pt x="2" y="21"/>
                  </a:moveTo>
                  <a:cubicBezTo>
                    <a:pt x="0" y="12"/>
                    <a:pt x="5" y="1"/>
                    <a:pt x="14" y="0"/>
                  </a:cubicBezTo>
                  <a:cubicBezTo>
                    <a:pt x="22" y="0"/>
                    <a:pt x="27" y="9"/>
                    <a:pt x="27" y="18"/>
                  </a:cubicBezTo>
                  <a:cubicBezTo>
                    <a:pt x="20" y="11"/>
                    <a:pt x="1" y="11"/>
                    <a:pt x="2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62"/>
            <p:cNvSpPr>
              <a:spLocks/>
            </p:cNvSpPr>
            <p:nvPr/>
          </p:nvSpPr>
          <p:spPr bwMode="auto">
            <a:xfrm rot="1214146">
              <a:off x="3989800" y="1610710"/>
              <a:ext cx="154736" cy="119998"/>
            </a:xfrm>
            <a:custGeom>
              <a:avLst/>
              <a:gdLst>
                <a:gd name="T0" fmla="*/ 4 w 27"/>
                <a:gd name="T1" fmla="*/ 38 h 21"/>
                <a:gd name="T2" fmla="*/ 25 w 27"/>
                <a:gd name="T3" fmla="*/ 0 h 21"/>
                <a:gd name="T4" fmla="*/ 49 w 27"/>
                <a:gd name="T5" fmla="*/ 33 h 21"/>
                <a:gd name="T6" fmla="*/ 4 w 27"/>
                <a:gd name="T7" fmla="*/ 3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1">
                  <a:moveTo>
                    <a:pt x="2" y="21"/>
                  </a:moveTo>
                  <a:cubicBezTo>
                    <a:pt x="0" y="12"/>
                    <a:pt x="5" y="1"/>
                    <a:pt x="14" y="0"/>
                  </a:cubicBezTo>
                  <a:cubicBezTo>
                    <a:pt x="22" y="0"/>
                    <a:pt x="27" y="9"/>
                    <a:pt x="27" y="18"/>
                  </a:cubicBezTo>
                  <a:cubicBezTo>
                    <a:pt x="20" y="11"/>
                    <a:pt x="1" y="11"/>
                    <a:pt x="2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62"/>
            <p:cNvSpPr>
              <a:spLocks/>
            </p:cNvSpPr>
            <p:nvPr/>
          </p:nvSpPr>
          <p:spPr bwMode="auto">
            <a:xfrm rot="1214146">
              <a:off x="5719914" y="451257"/>
              <a:ext cx="154736" cy="119998"/>
            </a:xfrm>
            <a:custGeom>
              <a:avLst/>
              <a:gdLst>
                <a:gd name="T0" fmla="*/ 4 w 27"/>
                <a:gd name="T1" fmla="*/ 38 h 21"/>
                <a:gd name="T2" fmla="*/ 25 w 27"/>
                <a:gd name="T3" fmla="*/ 0 h 21"/>
                <a:gd name="T4" fmla="*/ 49 w 27"/>
                <a:gd name="T5" fmla="*/ 33 h 21"/>
                <a:gd name="T6" fmla="*/ 4 w 27"/>
                <a:gd name="T7" fmla="*/ 3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1">
                  <a:moveTo>
                    <a:pt x="2" y="21"/>
                  </a:moveTo>
                  <a:cubicBezTo>
                    <a:pt x="0" y="12"/>
                    <a:pt x="5" y="1"/>
                    <a:pt x="14" y="0"/>
                  </a:cubicBezTo>
                  <a:cubicBezTo>
                    <a:pt x="22" y="0"/>
                    <a:pt x="27" y="9"/>
                    <a:pt x="27" y="18"/>
                  </a:cubicBezTo>
                  <a:cubicBezTo>
                    <a:pt x="20" y="11"/>
                    <a:pt x="1" y="11"/>
                    <a:pt x="2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62"/>
            <p:cNvSpPr>
              <a:spLocks/>
            </p:cNvSpPr>
            <p:nvPr/>
          </p:nvSpPr>
          <p:spPr bwMode="auto">
            <a:xfrm rot="20385854" flipV="1">
              <a:off x="6243548" y="2403744"/>
              <a:ext cx="154736" cy="119998"/>
            </a:xfrm>
            <a:custGeom>
              <a:avLst/>
              <a:gdLst>
                <a:gd name="T0" fmla="*/ 4 w 27"/>
                <a:gd name="T1" fmla="*/ 38 h 21"/>
                <a:gd name="T2" fmla="*/ 25 w 27"/>
                <a:gd name="T3" fmla="*/ 0 h 21"/>
                <a:gd name="T4" fmla="*/ 49 w 27"/>
                <a:gd name="T5" fmla="*/ 33 h 21"/>
                <a:gd name="T6" fmla="*/ 4 w 27"/>
                <a:gd name="T7" fmla="*/ 3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1">
                  <a:moveTo>
                    <a:pt x="2" y="21"/>
                  </a:moveTo>
                  <a:cubicBezTo>
                    <a:pt x="0" y="12"/>
                    <a:pt x="5" y="1"/>
                    <a:pt x="14" y="0"/>
                  </a:cubicBezTo>
                  <a:cubicBezTo>
                    <a:pt x="22" y="0"/>
                    <a:pt x="27" y="9"/>
                    <a:pt x="27" y="18"/>
                  </a:cubicBezTo>
                  <a:cubicBezTo>
                    <a:pt x="20" y="11"/>
                    <a:pt x="1" y="11"/>
                    <a:pt x="2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41"/>
            <p:cNvSpPr>
              <a:spLocks/>
            </p:cNvSpPr>
            <p:nvPr/>
          </p:nvSpPr>
          <p:spPr bwMode="auto">
            <a:xfrm>
              <a:off x="6671875" y="583972"/>
              <a:ext cx="235171" cy="268450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41"/>
            <p:cNvSpPr>
              <a:spLocks/>
            </p:cNvSpPr>
            <p:nvPr/>
          </p:nvSpPr>
          <p:spPr bwMode="auto">
            <a:xfrm rot="20718699" flipH="1">
              <a:off x="4863613" y="1020087"/>
              <a:ext cx="333127" cy="380268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215"/>
            <p:cNvSpPr>
              <a:spLocks/>
            </p:cNvSpPr>
            <p:nvPr/>
          </p:nvSpPr>
          <p:spPr bwMode="auto">
            <a:xfrm rot="13190625">
              <a:off x="5294520" y="1047050"/>
              <a:ext cx="750240" cy="445795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241"/>
            <p:cNvSpPr>
              <a:spLocks/>
            </p:cNvSpPr>
            <p:nvPr/>
          </p:nvSpPr>
          <p:spPr bwMode="auto">
            <a:xfrm rot="3783237" flipH="1">
              <a:off x="6040628" y="1924083"/>
              <a:ext cx="333127" cy="380268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241"/>
            <p:cNvSpPr>
              <a:spLocks/>
            </p:cNvSpPr>
            <p:nvPr/>
          </p:nvSpPr>
          <p:spPr bwMode="auto">
            <a:xfrm rot="20718699" flipH="1">
              <a:off x="5447591" y="553696"/>
              <a:ext cx="333127" cy="380268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262"/>
            <p:cNvSpPr>
              <a:spLocks/>
            </p:cNvSpPr>
            <p:nvPr/>
          </p:nvSpPr>
          <p:spPr bwMode="auto">
            <a:xfrm rot="21230654">
              <a:off x="6535805" y="2157989"/>
              <a:ext cx="141621" cy="109827"/>
            </a:xfrm>
            <a:custGeom>
              <a:avLst/>
              <a:gdLst>
                <a:gd name="T0" fmla="*/ 4 w 27"/>
                <a:gd name="T1" fmla="*/ 38 h 21"/>
                <a:gd name="T2" fmla="*/ 25 w 27"/>
                <a:gd name="T3" fmla="*/ 0 h 21"/>
                <a:gd name="T4" fmla="*/ 49 w 27"/>
                <a:gd name="T5" fmla="*/ 33 h 21"/>
                <a:gd name="T6" fmla="*/ 4 w 27"/>
                <a:gd name="T7" fmla="*/ 3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1">
                  <a:moveTo>
                    <a:pt x="2" y="21"/>
                  </a:moveTo>
                  <a:cubicBezTo>
                    <a:pt x="0" y="12"/>
                    <a:pt x="5" y="1"/>
                    <a:pt x="14" y="0"/>
                  </a:cubicBezTo>
                  <a:cubicBezTo>
                    <a:pt x="22" y="0"/>
                    <a:pt x="27" y="9"/>
                    <a:pt x="27" y="18"/>
                  </a:cubicBezTo>
                  <a:cubicBezTo>
                    <a:pt x="20" y="11"/>
                    <a:pt x="1" y="11"/>
                    <a:pt x="2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241"/>
            <p:cNvSpPr>
              <a:spLocks/>
            </p:cNvSpPr>
            <p:nvPr/>
          </p:nvSpPr>
          <p:spPr bwMode="auto">
            <a:xfrm>
              <a:off x="5209364" y="1479357"/>
              <a:ext cx="356763" cy="407249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rgbClr val="36888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4206390"/>
      </p:ext>
    </p:extLst>
  </p:cSld>
  <p:clrMapOvr>
    <a:masterClrMapping/>
  </p:clrMapOvr>
  <p:transition spd="med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375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375"/>
                                </p:stCondLst>
                                <p:childTnLst>
                                  <p:par>
                                    <p:cTn id="2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875"/>
                                </p:stCondLst>
                                <p:childTnLst>
                                  <p:par>
                                    <p:cTn id="3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375"/>
                                </p:stCondLst>
                                <p:childTnLst>
                                  <p:par>
                                    <p:cTn id="3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875"/>
                                </p:stCondLst>
                                <p:childTnLst>
                                  <p:par>
                                    <p:cTn id="3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375"/>
                                </p:stCondLst>
                                <p:childTnLst>
                                  <p:par>
                                    <p:cTn id="4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875"/>
                                </p:stCondLst>
                                <p:childTnLst>
                                  <p:par>
                                    <p:cTn id="4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3" grpId="0"/>
          <p:bldP spid="45" grpId="0"/>
          <p:bldP spid="47" grpId="0"/>
          <p:bldP spid="48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375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375"/>
                                </p:stCondLst>
                                <p:childTnLst>
                                  <p:par>
                                    <p:cTn id="2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875"/>
                                </p:stCondLst>
                                <p:childTnLst>
                                  <p:par>
                                    <p:cTn id="3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375"/>
                                </p:stCondLst>
                                <p:childTnLst>
                                  <p:par>
                                    <p:cTn id="3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875"/>
                                </p:stCondLst>
                                <p:childTnLst>
                                  <p:par>
                                    <p:cTn id="3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375"/>
                                </p:stCondLst>
                                <p:childTnLst>
                                  <p:par>
                                    <p:cTn id="4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875"/>
                                </p:stCondLst>
                                <p:childTnLst>
                                  <p:par>
                                    <p:cTn id="4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3" grpId="0"/>
          <p:bldP spid="45" grpId="0"/>
          <p:bldP spid="47" grpId="0"/>
          <p:bldP spid="48" grpId="0"/>
          <p:bldP spid="4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4" name="矩形 3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01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sp>
        <p:nvSpPr>
          <p:cNvPr id="6" name="空心弧 5"/>
          <p:cNvSpPr/>
          <p:nvPr/>
        </p:nvSpPr>
        <p:spPr>
          <a:xfrm rot="1608804">
            <a:off x="337969" y="1828799"/>
            <a:ext cx="1536090" cy="1536090"/>
          </a:xfrm>
          <a:prstGeom prst="blockArc">
            <a:avLst>
              <a:gd name="adj1" fmla="val 5693692"/>
              <a:gd name="adj2" fmla="val 0"/>
              <a:gd name="adj3" fmla="val 179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空心弧 6"/>
          <p:cNvSpPr/>
          <p:nvPr/>
        </p:nvSpPr>
        <p:spPr>
          <a:xfrm rot="12622502">
            <a:off x="-366912" y="2871477"/>
            <a:ext cx="1536090" cy="1536090"/>
          </a:xfrm>
          <a:prstGeom prst="blockArc">
            <a:avLst>
              <a:gd name="adj1" fmla="val 5693692"/>
              <a:gd name="adj2" fmla="val 0"/>
              <a:gd name="adj3" fmla="val 179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 rot="12467355">
            <a:off x="1456188" y="2397428"/>
            <a:ext cx="1536090" cy="1536090"/>
          </a:xfrm>
          <a:prstGeom prst="blockArc">
            <a:avLst>
              <a:gd name="adj1" fmla="val 5693692"/>
              <a:gd name="adj2" fmla="val 0"/>
              <a:gd name="adj3" fmla="val 17997"/>
            </a:avLst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608804">
            <a:off x="2136681" y="1334805"/>
            <a:ext cx="1536090" cy="1536090"/>
          </a:xfrm>
          <a:prstGeom prst="blockArc">
            <a:avLst>
              <a:gd name="adj1" fmla="val 5693692"/>
              <a:gd name="adj2" fmla="val 0"/>
              <a:gd name="adj3" fmla="val 17997"/>
            </a:avLst>
          </a:pr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01476" y="1442059"/>
            <a:ext cx="157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1600" b="1" dirty="0">
              <a:solidFill>
                <a:srgbClr val="4BA77B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01476" y="1717846"/>
            <a:ext cx="4138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29957" y="2585933"/>
            <a:ext cx="3565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79B8B"/>
              </a:buClr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29956" y="3153456"/>
            <a:ext cx="3565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79B8B"/>
              </a:buClr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29955" y="3712116"/>
            <a:ext cx="3438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79B8B"/>
              </a:buClr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9656" y="1626725"/>
            <a:ext cx="444352" cy="444352"/>
            <a:chOff x="779656" y="1626725"/>
            <a:chExt cx="444352" cy="444352"/>
          </a:xfrm>
        </p:grpSpPr>
        <p:sp>
          <p:nvSpPr>
            <p:cNvPr id="10" name="椭圆 9"/>
            <p:cNvSpPr/>
            <p:nvPr/>
          </p:nvSpPr>
          <p:spPr>
            <a:xfrm>
              <a:off x="779656" y="1626725"/>
              <a:ext cx="444352" cy="444352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5304" y="16557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>
                  <a:solidFill>
                    <a:schemeClr val="bg1">
                      <a:lumMod val="50000"/>
                    </a:schemeClr>
                  </a:solidFill>
                </a:rPr>
                <a:t>01</a:t>
              </a:r>
              <a:endParaRPr lang="zh-CN" alt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134772" y="3685154"/>
            <a:ext cx="444352" cy="444352"/>
            <a:chOff x="2134772" y="3685154"/>
            <a:chExt cx="444352" cy="444352"/>
          </a:xfrm>
        </p:grpSpPr>
        <p:sp>
          <p:nvSpPr>
            <p:cNvPr id="11" name="椭圆 10"/>
            <p:cNvSpPr/>
            <p:nvPr/>
          </p:nvSpPr>
          <p:spPr>
            <a:xfrm>
              <a:off x="2134772" y="3685154"/>
              <a:ext cx="444352" cy="444352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4BA7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49764" y="37226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>
                  <a:solidFill>
                    <a:srgbClr val="4BA77B"/>
                  </a:solidFill>
                </a:rPr>
                <a:t>02</a:t>
              </a:r>
              <a:endParaRPr lang="zh-CN" altLang="en-US" sz="1800" dirty="0">
                <a:solidFill>
                  <a:srgbClr val="4BA77B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32794" y="2241703"/>
            <a:ext cx="446020" cy="444352"/>
            <a:chOff x="3232794" y="2241703"/>
            <a:chExt cx="446020" cy="444352"/>
          </a:xfrm>
        </p:grpSpPr>
        <p:sp>
          <p:nvSpPr>
            <p:cNvPr id="12" name="椭圆 11"/>
            <p:cNvSpPr/>
            <p:nvPr/>
          </p:nvSpPr>
          <p:spPr>
            <a:xfrm>
              <a:off x="3232794" y="2241703"/>
              <a:ext cx="444352" cy="444352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3688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260110" y="227921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>
                  <a:solidFill>
                    <a:srgbClr val="368882"/>
                  </a:solidFill>
                </a:rPr>
                <a:t>03</a:t>
              </a:r>
              <a:endParaRPr lang="zh-CN" altLang="en-US" sz="1800" dirty="0">
                <a:solidFill>
                  <a:srgbClr val="368882"/>
                </a:solidFill>
              </a:endParaRPr>
            </a:p>
          </p:txBody>
        </p:sp>
      </p:grp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827935" y="2269295"/>
            <a:ext cx="556158" cy="533401"/>
          </a:xfrm>
          <a:custGeom>
            <a:avLst/>
            <a:gdLst/>
            <a:ahLst/>
            <a:cxnLst>
              <a:cxn ang="0">
                <a:pos x="237" y="368"/>
              </a:cxn>
              <a:cxn ang="0">
                <a:pos x="181" y="333"/>
              </a:cxn>
              <a:cxn ang="0">
                <a:pos x="87" y="504"/>
              </a:cxn>
              <a:cxn ang="0">
                <a:pos x="15" y="368"/>
              </a:cxn>
              <a:cxn ang="0">
                <a:pos x="13" y="322"/>
              </a:cxn>
              <a:cxn ang="0">
                <a:pos x="57" y="250"/>
              </a:cxn>
              <a:cxn ang="0">
                <a:pos x="3" y="217"/>
              </a:cxn>
              <a:cxn ang="0">
                <a:pos x="168" y="224"/>
              </a:cxn>
              <a:cxn ang="0">
                <a:pos x="237" y="368"/>
              </a:cxn>
              <a:cxn ang="0">
                <a:pos x="310" y="588"/>
              </a:cxn>
              <a:cxn ang="0">
                <a:pos x="310" y="596"/>
              </a:cxn>
              <a:cxn ang="0">
                <a:pos x="149" y="585"/>
              </a:cxn>
              <a:cxn ang="0">
                <a:pos x="106" y="548"/>
              </a:cxn>
              <a:cxn ang="0">
                <a:pos x="122" y="437"/>
              </a:cxn>
              <a:cxn ang="0">
                <a:pos x="316" y="447"/>
              </a:cxn>
              <a:cxn ang="0">
                <a:pos x="310" y="588"/>
              </a:cxn>
              <a:cxn ang="0">
                <a:pos x="237" y="234"/>
              </a:cxn>
              <a:cxn ang="0">
                <a:pos x="116" y="163"/>
              </a:cxn>
              <a:cxn ang="0">
                <a:pos x="109" y="158"/>
              </a:cxn>
              <a:cxn ang="0">
                <a:pos x="195" y="22"/>
              </a:cxn>
              <a:cxn ang="0">
                <a:pos x="249" y="1"/>
              </a:cxn>
              <a:cxn ang="0">
                <a:pos x="339" y="68"/>
              </a:cxn>
              <a:cxn ang="0">
                <a:pos x="237" y="234"/>
              </a:cxn>
              <a:cxn ang="0">
                <a:pos x="588" y="68"/>
              </a:cxn>
              <a:cxn ang="0">
                <a:pos x="504" y="210"/>
              </a:cxn>
              <a:cxn ang="0">
                <a:pos x="344" y="202"/>
              </a:cxn>
              <a:cxn ang="0">
                <a:pos x="402" y="169"/>
              </a:cxn>
              <a:cxn ang="0">
                <a:pos x="295" y="6"/>
              </a:cxn>
              <a:cxn ang="0">
                <a:pos x="450" y="6"/>
              </a:cxn>
              <a:cxn ang="0">
                <a:pos x="491" y="27"/>
              </a:cxn>
              <a:cxn ang="0">
                <a:pos x="534" y="99"/>
              </a:cxn>
              <a:cxn ang="0">
                <a:pos x="588" y="68"/>
              </a:cxn>
              <a:cxn ang="0">
                <a:pos x="567" y="558"/>
              </a:cxn>
              <a:cxn ang="0">
                <a:pos x="529" y="585"/>
              </a:cxn>
              <a:cxn ang="0">
                <a:pos x="446" y="590"/>
              </a:cxn>
              <a:cxn ang="0">
                <a:pos x="449" y="652"/>
              </a:cxn>
              <a:cxn ang="0">
                <a:pos x="361" y="512"/>
              </a:cxn>
              <a:cxn ang="0">
                <a:pos x="441" y="374"/>
              </a:cxn>
              <a:cxn ang="0">
                <a:pos x="444" y="440"/>
              </a:cxn>
              <a:cxn ang="0">
                <a:pos x="638" y="421"/>
              </a:cxn>
              <a:cxn ang="0">
                <a:pos x="567" y="558"/>
              </a:cxn>
              <a:cxn ang="0">
                <a:pos x="670" y="324"/>
              </a:cxn>
              <a:cxn ang="0">
                <a:pos x="664" y="381"/>
              </a:cxn>
              <a:cxn ang="0">
                <a:pos x="563" y="431"/>
              </a:cxn>
              <a:cxn ang="0">
                <a:pos x="462" y="264"/>
              </a:cxn>
              <a:cxn ang="0">
                <a:pos x="581" y="190"/>
              </a:cxn>
              <a:cxn ang="0">
                <a:pos x="589" y="185"/>
              </a:cxn>
              <a:cxn ang="0">
                <a:pos x="670" y="324"/>
              </a:cxn>
            </a:cxnLst>
            <a:rect l="0" t="0" r="r" b="b"/>
            <a:pathLst>
              <a:path w="680" h="652">
                <a:moveTo>
                  <a:pt x="237" y="368"/>
                </a:moveTo>
                <a:cubicBezTo>
                  <a:pt x="181" y="333"/>
                  <a:pt x="181" y="333"/>
                  <a:pt x="181" y="333"/>
                </a:cubicBezTo>
                <a:cubicBezTo>
                  <a:pt x="95" y="431"/>
                  <a:pt x="87" y="504"/>
                  <a:pt x="87" y="504"/>
                </a:cubicBezTo>
                <a:cubicBezTo>
                  <a:pt x="15" y="368"/>
                  <a:pt x="15" y="368"/>
                  <a:pt x="15" y="368"/>
                </a:cubicBezTo>
                <a:cubicBezTo>
                  <a:pt x="0" y="346"/>
                  <a:pt x="13" y="322"/>
                  <a:pt x="13" y="322"/>
                </a:cubicBezTo>
                <a:cubicBezTo>
                  <a:pt x="13" y="322"/>
                  <a:pt x="26" y="298"/>
                  <a:pt x="57" y="250"/>
                </a:cubicBezTo>
                <a:cubicBezTo>
                  <a:pt x="3" y="217"/>
                  <a:pt x="3" y="217"/>
                  <a:pt x="3" y="217"/>
                </a:cubicBezTo>
                <a:cubicBezTo>
                  <a:pt x="168" y="224"/>
                  <a:pt x="168" y="224"/>
                  <a:pt x="168" y="224"/>
                </a:cubicBezTo>
                <a:lnTo>
                  <a:pt x="237" y="368"/>
                </a:lnTo>
                <a:close/>
                <a:moveTo>
                  <a:pt x="310" y="588"/>
                </a:moveTo>
                <a:cubicBezTo>
                  <a:pt x="310" y="596"/>
                  <a:pt x="310" y="596"/>
                  <a:pt x="310" y="596"/>
                </a:cubicBezTo>
                <a:cubicBezTo>
                  <a:pt x="149" y="585"/>
                  <a:pt x="149" y="585"/>
                  <a:pt x="149" y="585"/>
                </a:cubicBezTo>
                <a:cubicBezTo>
                  <a:pt x="129" y="584"/>
                  <a:pt x="113" y="565"/>
                  <a:pt x="106" y="548"/>
                </a:cubicBezTo>
                <a:cubicBezTo>
                  <a:pt x="91" y="513"/>
                  <a:pt x="110" y="471"/>
                  <a:pt x="122" y="437"/>
                </a:cubicBezTo>
                <a:cubicBezTo>
                  <a:pt x="122" y="437"/>
                  <a:pt x="151" y="441"/>
                  <a:pt x="316" y="447"/>
                </a:cubicBezTo>
                <a:lnTo>
                  <a:pt x="310" y="588"/>
                </a:lnTo>
                <a:close/>
                <a:moveTo>
                  <a:pt x="237" y="234"/>
                </a:moveTo>
                <a:cubicBezTo>
                  <a:pt x="116" y="163"/>
                  <a:pt x="116" y="163"/>
                  <a:pt x="116" y="163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206" y="6"/>
                  <a:pt x="230" y="0"/>
                  <a:pt x="249" y="1"/>
                </a:cubicBezTo>
                <a:cubicBezTo>
                  <a:pt x="287" y="5"/>
                  <a:pt x="314" y="42"/>
                  <a:pt x="339" y="68"/>
                </a:cubicBezTo>
                <a:cubicBezTo>
                  <a:pt x="339" y="68"/>
                  <a:pt x="321" y="92"/>
                  <a:pt x="237" y="234"/>
                </a:cubicBezTo>
                <a:close/>
                <a:moveTo>
                  <a:pt x="588" y="68"/>
                </a:moveTo>
                <a:cubicBezTo>
                  <a:pt x="504" y="210"/>
                  <a:pt x="504" y="210"/>
                  <a:pt x="504" y="210"/>
                </a:cubicBezTo>
                <a:cubicBezTo>
                  <a:pt x="344" y="202"/>
                  <a:pt x="344" y="202"/>
                  <a:pt x="344" y="202"/>
                </a:cubicBezTo>
                <a:cubicBezTo>
                  <a:pt x="402" y="169"/>
                  <a:pt x="402" y="169"/>
                  <a:pt x="402" y="169"/>
                </a:cubicBezTo>
                <a:cubicBezTo>
                  <a:pt x="356" y="48"/>
                  <a:pt x="295" y="6"/>
                  <a:pt x="295" y="6"/>
                </a:cubicBezTo>
                <a:cubicBezTo>
                  <a:pt x="450" y="6"/>
                  <a:pt x="450" y="6"/>
                  <a:pt x="450" y="6"/>
                </a:cubicBezTo>
                <a:cubicBezTo>
                  <a:pt x="477" y="4"/>
                  <a:pt x="491" y="27"/>
                  <a:pt x="491" y="27"/>
                </a:cubicBezTo>
                <a:cubicBezTo>
                  <a:pt x="491" y="27"/>
                  <a:pt x="506" y="50"/>
                  <a:pt x="534" y="99"/>
                </a:cubicBezTo>
                <a:lnTo>
                  <a:pt x="588" y="68"/>
                </a:lnTo>
                <a:close/>
                <a:moveTo>
                  <a:pt x="567" y="558"/>
                </a:moveTo>
                <a:cubicBezTo>
                  <a:pt x="557" y="583"/>
                  <a:pt x="529" y="585"/>
                  <a:pt x="529" y="585"/>
                </a:cubicBezTo>
                <a:cubicBezTo>
                  <a:pt x="529" y="585"/>
                  <a:pt x="502" y="588"/>
                  <a:pt x="446" y="590"/>
                </a:cubicBezTo>
                <a:cubicBezTo>
                  <a:pt x="449" y="652"/>
                  <a:pt x="449" y="652"/>
                  <a:pt x="449" y="652"/>
                </a:cubicBezTo>
                <a:cubicBezTo>
                  <a:pt x="361" y="512"/>
                  <a:pt x="361" y="512"/>
                  <a:pt x="361" y="512"/>
                </a:cubicBezTo>
                <a:cubicBezTo>
                  <a:pt x="441" y="374"/>
                  <a:pt x="441" y="374"/>
                  <a:pt x="441" y="374"/>
                </a:cubicBezTo>
                <a:cubicBezTo>
                  <a:pt x="444" y="440"/>
                  <a:pt x="444" y="440"/>
                  <a:pt x="444" y="440"/>
                </a:cubicBezTo>
                <a:cubicBezTo>
                  <a:pt x="573" y="456"/>
                  <a:pt x="638" y="421"/>
                  <a:pt x="638" y="421"/>
                </a:cubicBezTo>
                <a:lnTo>
                  <a:pt x="567" y="558"/>
                </a:lnTo>
                <a:close/>
                <a:moveTo>
                  <a:pt x="670" y="324"/>
                </a:moveTo>
                <a:cubicBezTo>
                  <a:pt x="680" y="341"/>
                  <a:pt x="674" y="365"/>
                  <a:pt x="664" y="381"/>
                </a:cubicBezTo>
                <a:cubicBezTo>
                  <a:pt x="643" y="413"/>
                  <a:pt x="597" y="421"/>
                  <a:pt x="563" y="431"/>
                </a:cubicBezTo>
                <a:cubicBezTo>
                  <a:pt x="563" y="431"/>
                  <a:pt x="550" y="403"/>
                  <a:pt x="462" y="264"/>
                </a:cubicBezTo>
                <a:cubicBezTo>
                  <a:pt x="581" y="190"/>
                  <a:pt x="581" y="190"/>
                  <a:pt x="581" y="190"/>
                </a:cubicBezTo>
                <a:cubicBezTo>
                  <a:pt x="589" y="185"/>
                  <a:pt x="589" y="185"/>
                  <a:pt x="589" y="185"/>
                </a:cubicBezTo>
                <a:lnTo>
                  <a:pt x="670" y="3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5"/>
          <p:cNvSpPr>
            <a:spLocks noEditPoints="1"/>
          </p:cNvSpPr>
          <p:nvPr/>
        </p:nvSpPr>
        <p:spPr bwMode="auto">
          <a:xfrm>
            <a:off x="1977874" y="3049690"/>
            <a:ext cx="492717" cy="461532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4BA77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5"/>
          <p:cNvSpPr>
            <a:spLocks noEditPoints="1"/>
          </p:cNvSpPr>
          <p:nvPr/>
        </p:nvSpPr>
        <p:spPr bwMode="auto">
          <a:xfrm>
            <a:off x="2607635" y="1777978"/>
            <a:ext cx="568279" cy="501235"/>
          </a:xfrm>
          <a:custGeom>
            <a:avLst/>
            <a:gdLst>
              <a:gd name="T0" fmla="*/ 133 w 134"/>
              <a:gd name="T1" fmla="*/ 16 h 118"/>
              <a:gd name="T2" fmla="*/ 121 w 134"/>
              <a:gd name="T3" fmla="*/ 4 h 118"/>
              <a:gd name="T4" fmla="*/ 115 w 134"/>
              <a:gd name="T5" fmla="*/ 4 h 118"/>
              <a:gd name="T6" fmla="*/ 114 w 134"/>
              <a:gd name="T7" fmla="*/ 7 h 118"/>
              <a:gd name="T8" fmla="*/ 111 w 134"/>
              <a:gd name="T9" fmla="*/ 8 h 118"/>
              <a:gd name="T10" fmla="*/ 111 w 134"/>
              <a:gd name="T11" fmla="*/ 8 h 118"/>
              <a:gd name="T12" fmla="*/ 81 w 134"/>
              <a:gd name="T13" fmla="*/ 39 h 118"/>
              <a:gd name="T14" fmla="*/ 79 w 134"/>
              <a:gd name="T15" fmla="*/ 46 h 118"/>
              <a:gd name="T16" fmla="*/ 82 w 134"/>
              <a:gd name="T17" fmla="*/ 50 h 118"/>
              <a:gd name="T18" fmla="*/ 82 w 134"/>
              <a:gd name="T19" fmla="*/ 50 h 118"/>
              <a:gd name="T20" fmla="*/ 82 w 134"/>
              <a:gd name="T21" fmla="*/ 50 h 118"/>
              <a:gd name="T22" fmla="*/ 76 w 134"/>
              <a:gd name="T23" fmla="*/ 57 h 118"/>
              <a:gd name="T24" fmla="*/ 54 w 134"/>
              <a:gd name="T25" fmla="*/ 35 h 118"/>
              <a:gd name="T26" fmla="*/ 47 w 134"/>
              <a:gd name="T27" fmla="*/ 9 h 118"/>
              <a:gd name="T28" fmla="*/ 21 w 134"/>
              <a:gd name="T29" fmla="*/ 2 h 118"/>
              <a:gd name="T30" fmla="*/ 36 w 134"/>
              <a:gd name="T31" fmla="*/ 17 h 118"/>
              <a:gd name="T32" fmla="*/ 32 w 134"/>
              <a:gd name="T33" fmla="*/ 32 h 118"/>
              <a:gd name="T34" fmla="*/ 18 w 134"/>
              <a:gd name="T35" fmla="*/ 36 h 118"/>
              <a:gd name="T36" fmla="*/ 3 w 134"/>
              <a:gd name="T37" fmla="*/ 21 h 118"/>
              <a:gd name="T38" fmla="*/ 9 w 134"/>
              <a:gd name="T39" fmla="*/ 46 h 118"/>
              <a:gd name="T40" fmla="*/ 36 w 134"/>
              <a:gd name="T41" fmla="*/ 53 h 118"/>
              <a:gd name="T42" fmla="*/ 36 w 134"/>
              <a:gd name="T43" fmla="*/ 53 h 118"/>
              <a:gd name="T44" fmla="*/ 58 w 134"/>
              <a:gd name="T45" fmla="*/ 74 h 118"/>
              <a:gd name="T46" fmla="*/ 37 w 134"/>
              <a:gd name="T47" fmla="*/ 95 h 118"/>
              <a:gd name="T48" fmla="*/ 36 w 134"/>
              <a:gd name="T49" fmla="*/ 94 h 118"/>
              <a:gd name="T50" fmla="*/ 31 w 134"/>
              <a:gd name="T51" fmla="*/ 98 h 118"/>
              <a:gd name="T52" fmla="*/ 21 w 134"/>
              <a:gd name="T53" fmla="*/ 114 h 118"/>
              <a:gd name="T54" fmla="*/ 23 w 134"/>
              <a:gd name="T55" fmla="*/ 116 h 118"/>
              <a:gd name="T56" fmla="*/ 39 w 134"/>
              <a:gd name="T57" fmla="*/ 107 h 118"/>
              <a:gd name="T58" fmla="*/ 43 w 134"/>
              <a:gd name="T59" fmla="*/ 101 h 118"/>
              <a:gd name="T60" fmla="*/ 42 w 134"/>
              <a:gd name="T61" fmla="*/ 100 h 118"/>
              <a:gd name="T62" fmla="*/ 63 w 134"/>
              <a:gd name="T63" fmla="*/ 79 h 118"/>
              <a:gd name="T64" fmla="*/ 98 w 134"/>
              <a:gd name="T65" fmla="*/ 114 h 118"/>
              <a:gd name="T66" fmla="*/ 107 w 134"/>
              <a:gd name="T67" fmla="*/ 118 h 118"/>
              <a:gd name="T68" fmla="*/ 116 w 134"/>
              <a:gd name="T69" fmla="*/ 114 h 118"/>
              <a:gd name="T70" fmla="*/ 116 w 134"/>
              <a:gd name="T71" fmla="*/ 97 h 118"/>
              <a:gd name="T72" fmla="*/ 80 w 134"/>
              <a:gd name="T73" fmla="*/ 61 h 118"/>
              <a:gd name="T74" fmla="*/ 87 w 134"/>
              <a:gd name="T75" fmla="*/ 55 h 118"/>
              <a:gd name="T76" fmla="*/ 90 w 134"/>
              <a:gd name="T77" fmla="*/ 58 h 118"/>
              <a:gd name="T78" fmla="*/ 98 w 134"/>
              <a:gd name="T79" fmla="*/ 56 h 118"/>
              <a:gd name="T80" fmla="*/ 128 w 134"/>
              <a:gd name="T81" fmla="*/ 26 h 118"/>
              <a:gd name="T82" fmla="*/ 128 w 134"/>
              <a:gd name="T83" fmla="*/ 25 h 118"/>
              <a:gd name="T84" fmla="*/ 128 w 134"/>
              <a:gd name="T85" fmla="*/ 25 h 118"/>
              <a:gd name="T86" fmla="*/ 129 w 134"/>
              <a:gd name="T87" fmla="*/ 23 h 118"/>
              <a:gd name="T88" fmla="*/ 133 w 134"/>
              <a:gd name="T89" fmla="*/ 22 h 118"/>
              <a:gd name="T90" fmla="*/ 133 w 134"/>
              <a:gd name="T91" fmla="*/ 16 h 118"/>
              <a:gd name="T92" fmla="*/ 108 w 134"/>
              <a:gd name="T93" fmla="*/ 103 h 118"/>
              <a:gd name="T94" fmla="*/ 113 w 134"/>
              <a:gd name="T95" fmla="*/ 107 h 118"/>
              <a:gd name="T96" fmla="*/ 108 w 134"/>
              <a:gd name="T97" fmla="*/ 112 h 118"/>
              <a:gd name="T98" fmla="*/ 103 w 134"/>
              <a:gd name="T99" fmla="*/ 107 h 118"/>
              <a:gd name="T100" fmla="*/ 108 w 134"/>
              <a:gd name="T101" fmla="*/ 103 h 118"/>
              <a:gd name="T102" fmla="*/ 91 w 134"/>
              <a:gd name="T103" fmla="*/ 40 h 118"/>
              <a:gd name="T104" fmla="*/ 89 w 134"/>
              <a:gd name="T105" fmla="*/ 38 h 118"/>
              <a:gd name="T106" fmla="*/ 111 w 134"/>
              <a:gd name="T107" fmla="*/ 16 h 118"/>
              <a:gd name="T108" fmla="*/ 113 w 134"/>
              <a:gd name="T109" fmla="*/ 18 h 118"/>
              <a:gd name="T110" fmla="*/ 91 w 134"/>
              <a:gd name="T111" fmla="*/ 40 h 118"/>
              <a:gd name="T112" fmla="*/ 98 w 134"/>
              <a:gd name="T113" fmla="*/ 48 h 118"/>
              <a:gd name="T114" fmla="*/ 96 w 134"/>
              <a:gd name="T115" fmla="*/ 46 h 118"/>
              <a:gd name="T116" fmla="*/ 119 w 134"/>
              <a:gd name="T117" fmla="*/ 23 h 118"/>
              <a:gd name="T118" fmla="*/ 121 w 134"/>
              <a:gd name="T119" fmla="*/ 25 h 118"/>
              <a:gd name="T120" fmla="*/ 98 w 134"/>
              <a:gd name="T121" fmla="*/ 4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8">
                <a:moveTo>
                  <a:pt x="133" y="16"/>
                </a:moveTo>
                <a:cubicBezTo>
                  <a:pt x="121" y="4"/>
                  <a:pt x="121" y="4"/>
                  <a:pt x="121" y="4"/>
                </a:cubicBezTo>
                <a:cubicBezTo>
                  <a:pt x="119" y="2"/>
                  <a:pt x="117" y="2"/>
                  <a:pt x="115" y="4"/>
                </a:cubicBezTo>
                <a:cubicBezTo>
                  <a:pt x="114" y="5"/>
                  <a:pt x="114" y="6"/>
                  <a:pt x="114" y="7"/>
                </a:cubicBezTo>
                <a:cubicBezTo>
                  <a:pt x="113" y="7"/>
                  <a:pt x="112" y="8"/>
                  <a:pt x="111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1"/>
                  <a:pt x="80" y="44"/>
                  <a:pt x="79" y="46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29"/>
                  <a:pt x="2" y="39"/>
                  <a:pt x="9" y="46"/>
                </a:cubicBezTo>
                <a:cubicBezTo>
                  <a:pt x="17" y="53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58" y="74"/>
                  <a:pt x="58" y="74"/>
                  <a:pt x="58" y="74"/>
                </a:cubicBezTo>
                <a:cubicBezTo>
                  <a:pt x="37" y="95"/>
                  <a:pt x="37" y="95"/>
                  <a:pt x="37" y="95"/>
                </a:cubicBezTo>
                <a:cubicBezTo>
                  <a:pt x="36" y="94"/>
                  <a:pt x="36" y="94"/>
                  <a:pt x="36" y="94"/>
                </a:cubicBezTo>
                <a:cubicBezTo>
                  <a:pt x="31" y="98"/>
                  <a:pt x="31" y="98"/>
                  <a:pt x="31" y="98"/>
                </a:cubicBezTo>
                <a:cubicBezTo>
                  <a:pt x="21" y="114"/>
                  <a:pt x="21" y="114"/>
                  <a:pt x="21" y="114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79"/>
                  <a:pt x="63" y="79"/>
                  <a:pt x="63" y="79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0" y="117"/>
                  <a:pt x="104" y="118"/>
                  <a:pt x="107" y="118"/>
                </a:cubicBezTo>
                <a:cubicBezTo>
                  <a:pt x="110" y="118"/>
                  <a:pt x="113" y="117"/>
                  <a:pt x="116" y="114"/>
                </a:cubicBezTo>
                <a:cubicBezTo>
                  <a:pt x="121" y="109"/>
                  <a:pt x="121" y="102"/>
                  <a:pt x="116" y="97"/>
                </a:cubicBezTo>
                <a:cubicBezTo>
                  <a:pt x="80" y="61"/>
                  <a:pt x="80" y="61"/>
                  <a:pt x="80" y="61"/>
                </a:cubicBezTo>
                <a:cubicBezTo>
                  <a:pt x="87" y="55"/>
                  <a:pt x="87" y="55"/>
                  <a:pt x="87" y="55"/>
                </a:cubicBezTo>
                <a:cubicBezTo>
                  <a:pt x="90" y="58"/>
                  <a:pt x="90" y="58"/>
                  <a:pt x="90" y="58"/>
                </a:cubicBezTo>
                <a:cubicBezTo>
                  <a:pt x="92" y="56"/>
                  <a:pt x="95" y="56"/>
                  <a:pt x="98" y="5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9" y="24"/>
                  <a:pt x="129" y="24"/>
                  <a:pt x="129" y="23"/>
                </a:cubicBezTo>
                <a:cubicBezTo>
                  <a:pt x="130" y="23"/>
                  <a:pt x="132" y="23"/>
                  <a:pt x="133" y="22"/>
                </a:cubicBezTo>
                <a:cubicBezTo>
                  <a:pt x="134" y="20"/>
                  <a:pt x="134" y="17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5"/>
                  <a:pt x="113" y="107"/>
                </a:cubicBezTo>
                <a:cubicBezTo>
                  <a:pt x="113" y="110"/>
                  <a:pt x="111" y="112"/>
                  <a:pt x="108" y="112"/>
                </a:cubicBezTo>
                <a:cubicBezTo>
                  <a:pt x="105" y="112"/>
                  <a:pt x="103" y="110"/>
                  <a:pt x="103" y="107"/>
                </a:cubicBezTo>
                <a:cubicBezTo>
                  <a:pt x="103" y="105"/>
                  <a:pt x="105" y="103"/>
                  <a:pt x="108" y="103"/>
                </a:cubicBezTo>
                <a:close/>
                <a:moveTo>
                  <a:pt x="91" y="40"/>
                </a:moveTo>
                <a:cubicBezTo>
                  <a:pt x="89" y="38"/>
                  <a:pt x="89" y="38"/>
                  <a:pt x="89" y="38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3" y="18"/>
                  <a:pt x="113" y="18"/>
                  <a:pt x="113" y="18"/>
                </a:cubicBezTo>
                <a:lnTo>
                  <a:pt x="91" y="40"/>
                </a:lnTo>
                <a:close/>
                <a:moveTo>
                  <a:pt x="98" y="48"/>
                </a:moveTo>
                <a:cubicBezTo>
                  <a:pt x="96" y="46"/>
                  <a:pt x="96" y="46"/>
                  <a:pt x="96" y="46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21" y="25"/>
                  <a:pt x="121" y="25"/>
                  <a:pt x="121" y="25"/>
                </a:cubicBezTo>
                <a:lnTo>
                  <a:pt x="98" y="48"/>
                </a:lnTo>
                <a:close/>
              </a:path>
            </a:pathLst>
          </a:custGeom>
          <a:solidFill>
            <a:srgbClr val="36888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4596202" y="2685538"/>
            <a:ext cx="347197" cy="332990"/>
          </a:xfrm>
          <a:custGeom>
            <a:avLst/>
            <a:gdLst/>
            <a:ahLst/>
            <a:cxnLst>
              <a:cxn ang="0">
                <a:pos x="237" y="368"/>
              </a:cxn>
              <a:cxn ang="0">
                <a:pos x="181" y="333"/>
              </a:cxn>
              <a:cxn ang="0">
                <a:pos x="87" y="504"/>
              </a:cxn>
              <a:cxn ang="0">
                <a:pos x="15" y="368"/>
              </a:cxn>
              <a:cxn ang="0">
                <a:pos x="13" y="322"/>
              </a:cxn>
              <a:cxn ang="0">
                <a:pos x="57" y="250"/>
              </a:cxn>
              <a:cxn ang="0">
                <a:pos x="3" y="217"/>
              </a:cxn>
              <a:cxn ang="0">
                <a:pos x="168" y="224"/>
              </a:cxn>
              <a:cxn ang="0">
                <a:pos x="237" y="368"/>
              </a:cxn>
              <a:cxn ang="0">
                <a:pos x="310" y="588"/>
              </a:cxn>
              <a:cxn ang="0">
                <a:pos x="310" y="596"/>
              </a:cxn>
              <a:cxn ang="0">
                <a:pos x="149" y="585"/>
              </a:cxn>
              <a:cxn ang="0">
                <a:pos x="106" y="548"/>
              </a:cxn>
              <a:cxn ang="0">
                <a:pos x="122" y="437"/>
              </a:cxn>
              <a:cxn ang="0">
                <a:pos x="316" y="447"/>
              </a:cxn>
              <a:cxn ang="0">
                <a:pos x="310" y="588"/>
              </a:cxn>
              <a:cxn ang="0">
                <a:pos x="237" y="234"/>
              </a:cxn>
              <a:cxn ang="0">
                <a:pos x="116" y="163"/>
              </a:cxn>
              <a:cxn ang="0">
                <a:pos x="109" y="158"/>
              </a:cxn>
              <a:cxn ang="0">
                <a:pos x="195" y="22"/>
              </a:cxn>
              <a:cxn ang="0">
                <a:pos x="249" y="1"/>
              </a:cxn>
              <a:cxn ang="0">
                <a:pos x="339" y="68"/>
              </a:cxn>
              <a:cxn ang="0">
                <a:pos x="237" y="234"/>
              </a:cxn>
              <a:cxn ang="0">
                <a:pos x="588" y="68"/>
              </a:cxn>
              <a:cxn ang="0">
                <a:pos x="504" y="210"/>
              </a:cxn>
              <a:cxn ang="0">
                <a:pos x="344" y="202"/>
              </a:cxn>
              <a:cxn ang="0">
                <a:pos x="402" y="169"/>
              </a:cxn>
              <a:cxn ang="0">
                <a:pos x="295" y="6"/>
              </a:cxn>
              <a:cxn ang="0">
                <a:pos x="450" y="6"/>
              </a:cxn>
              <a:cxn ang="0">
                <a:pos x="491" y="27"/>
              </a:cxn>
              <a:cxn ang="0">
                <a:pos x="534" y="99"/>
              </a:cxn>
              <a:cxn ang="0">
                <a:pos x="588" y="68"/>
              </a:cxn>
              <a:cxn ang="0">
                <a:pos x="567" y="558"/>
              </a:cxn>
              <a:cxn ang="0">
                <a:pos x="529" y="585"/>
              </a:cxn>
              <a:cxn ang="0">
                <a:pos x="446" y="590"/>
              </a:cxn>
              <a:cxn ang="0">
                <a:pos x="449" y="652"/>
              </a:cxn>
              <a:cxn ang="0">
                <a:pos x="361" y="512"/>
              </a:cxn>
              <a:cxn ang="0">
                <a:pos x="441" y="374"/>
              </a:cxn>
              <a:cxn ang="0">
                <a:pos x="444" y="440"/>
              </a:cxn>
              <a:cxn ang="0">
                <a:pos x="638" y="421"/>
              </a:cxn>
              <a:cxn ang="0">
                <a:pos x="567" y="558"/>
              </a:cxn>
              <a:cxn ang="0">
                <a:pos x="670" y="324"/>
              </a:cxn>
              <a:cxn ang="0">
                <a:pos x="664" y="381"/>
              </a:cxn>
              <a:cxn ang="0">
                <a:pos x="563" y="431"/>
              </a:cxn>
              <a:cxn ang="0">
                <a:pos x="462" y="264"/>
              </a:cxn>
              <a:cxn ang="0">
                <a:pos x="581" y="190"/>
              </a:cxn>
              <a:cxn ang="0">
                <a:pos x="589" y="185"/>
              </a:cxn>
              <a:cxn ang="0">
                <a:pos x="670" y="324"/>
              </a:cxn>
            </a:cxnLst>
            <a:rect l="0" t="0" r="r" b="b"/>
            <a:pathLst>
              <a:path w="680" h="652">
                <a:moveTo>
                  <a:pt x="237" y="368"/>
                </a:moveTo>
                <a:cubicBezTo>
                  <a:pt x="181" y="333"/>
                  <a:pt x="181" y="333"/>
                  <a:pt x="181" y="333"/>
                </a:cubicBezTo>
                <a:cubicBezTo>
                  <a:pt x="95" y="431"/>
                  <a:pt x="87" y="504"/>
                  <a:pt x="87" y="504"/>
                </a:cubicBezTo>
                <a:cubicBezTo>
                  <a:pt x="15" y="368"/>
                  <a:pt x="15" y="368"/>
                  <a:pt x="15" y="368"/>
                </a:cubicBezTo>
                <a:cubicBezTo>
                  <a:pt x="0" y="346"/>
                  <a:pt x="13" y="322"/>
                  <a:pt x="13" y="322"/>
                </a:cubicBezTo>
                <a:cubicBezTo>
                  <a:pt x="13" y="322"/>
                  <a:pt x="26" y="298"/>
                  <a:pt x="57" y="250"/>
                </a:cubicBezTo>
                <a:cubicBezTo>
                  <a:pt x="3" y="217"/>
                  <a:pt x="3" y="217"/>
                  <a:pt x="3" y="217"/>
                </a:cubicBezTo>
                <a:cubicBezTo>
                  <a:pt x="168" y="224"/>
                  <a:pt x="168" y="224"/>
                  <a:pt x="168" y="224"/>
                </a:cubicBezTo>
                <a:lnTo>
                  <a:pt x="237" y="368"/>
                </a:lnTo>
                <a:close/>
                <a:moveTo>
                  <a:pt x="310" y="588"/>
                </a:moveTo>
                <a:cubicBezTo>
                  <a:pt x="310" y="596"/>
                  <a:pt x="310" y="596"/>
                  <a:pt x="310" y="596"/>
                </a:cubicBezTo>
                <a:cubicBezTo>
                  <a:pt x="149" y="585"/>
                  <a:pt x="149" y="585"/>
                  <a:pt x="149" y="585"/>
                </a:cubicBezTo>
                <a:cubicBezTo>
                  <a:pt x="129" y="584"/>
                  <a:pt x="113" y="565"/>
                  <a:pt x="106" y="548"/>
                </a:cubicBezTo>
                <a:cubicBezTo>
                  <a:pt x="91" y="513"/>
                  <a:pt x="110" y="471"/>
                  <a:pt x="122" y="437"/>
                </a:cubicBezTo>
                <a:cubicBezTo>
                  <a:pt x="122" y="437"/>
                  <a:pt x="151" y="441"/>
                  <a:pt x="316" y="447"/>
                </a:cubicBezTo>
                <a:lnTo>
                  <a:pt x="310" y="588"/>
                </a:lnTo>
                <a:close/>
                <a:moveTo>
                  <a:pt x="237" y="234"/>
                </a:moveTo>
                <a:cubicBezTo>
                  <a:pt x="116" y="163"/>
                  <a:pt x="116" y="163"/>
                  <a:pt x="116" y="163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206" y="6"/>
                  <a:pt x="230" y="0"/>
                  <a:pt x="249" y="1"/>
                </a:cubicBezTo>
                <a:cubicBezTo>
                  <a:pt x="287" y="5"/>
                  <a:pt x="314" y="42"/>
                  <a:pt x="339" y="68"/>
                </a:cubicBezTo>
                <a:cubicBezTo>
                  <a:pt x="339" y="68"/>
                  <a:pt x="321" y="92"/>
                  <a:pt x="237" y="234"/>
                </a:cubicBezTo>
                <a:close/>
                <a:moveTo>
                  <a:pt x="588" y="68"/>
                </a:moveTo>
                <a:cubicBezTo>
                  <a:pt x="504" y="210"/>
                  <a:pt x="504" y="210"/>
                  <a:pt x="504" y="210"/>
                </a:cubicBezTo>
                <a:cubicBezTo>
                  <a:pt x="344" y="202"/>
                  <a:pt x="344" y="202"/>
                  <a:pt x="344" y="202"/>
                </a:cubicBezTo>
                <a:cubicBezTo>
                  <a:pt x="402" y="169"/>
                  <a:pt x="402" y="169"/>
                  <a:pt x="402" y="169"/>
                </a:cubicBezTo>
                <a:cubicBezTo>
                  <a:pt x="356" y="48"/>
                  <a:pt x="295" y="6"/>
                  <a:pt x="295" y="6"/>
                </a:cubicBezTo>
                <a:cubicBezTo>
                  <a:pt x="450" y="6"/>
                  <a:pt x="450" y="6"/>
                  <a:pt x="450" y="6"/>
                </a:cubicBezTo>
                <a:cubicBezTo>
                  <a:pt x="477" y="4"/>
                  <a:pt x="491" y="27"/>
                  <a:pt x="491" y="27"/>
                </a:cubicBezTo>
                <a:cubicBezTo>
                  <a:pt x="491" y="27"/>
                  <a:pt x="506" y="50"/>
                  <a:pt x="534" y="99"/>
                </a:cubicBezTo>
                <a:lnTo>
                  <a:pt x="588" y="68"/>
                </a:lnTo>
                <a:close/>
                <a:moveTo>
                  <a:pt x="567" y="558"/>
                </a:moveTo>
                <a:cubicBezTo>
                  <a:pt x="557" y="583"/>
                  <a:pt x="529" y="585"/>
                  <a:pt x="529" y="585"/>
                </a:cubicBezTo>
                <a:cubicBezTo>
                  <a:pt x="529" y="585"/>
                  <a:pt x="502" y="588"/>
                  <a:pt x="446" y="590"/>
                </a:cubicBezTo>
                <a:cubicBezTo>
                  <a:pt x="449" y="652"/>
                  <a:pt x="449" y="652"/>
                  <a:pt x="449" y="652"/>
                </a:cubicBezTo>
                <a:cubicBezTo>
                  <a:pt x="361" y="512"/>
                  <a:pt x="361" y="512"/>
                  <a:pt x="361" y="512"/>
                </a:cubicBezTo>
                <a:cubicBezTo>
                  <a:pt x="441" y="374"/>
                  <a:pt x="441" y="374"/>
                  <a:pt x="441" y="374"/>
                </a:cubicBezTo>
                <a:cubicBezTo>
                  <a:pt x="444" y="440"/>
                  <a:pt x="444" y="440"/>
                  <a:pt x="444" y="440"/>
                </a:cubicBezTo>
                <a:cubicBezTo>
                  <a:pt x="573" y="456"/>
                  <a:pt x="638" y="421"/>
                  <a:pt x="638" y="421"/>
                </a:cubicBezTo>
                <a:lnTo>
                  <a:pt x="567" y="558"/>
                </a:lnTo>
                <a:close/>
                <a:moveTo>
                  <a:pt x="670" y="324"/>
                </a:moveTo>
                <a:cubicBezTo>
                  <a:pt x="680" y="341"/>
                  <a:pt x="674" y="365"/>
                  <a:pt x="664" y="381"/>
                </a:cubicBezTo>
                <a:cubicBezTo>
                  <a:pt x="643" y="413"/>
                  <a:pt x="597" y="421"/>
                  <a:pt x="563" y="431"/>
                </a:cubicBezTo>
                <a:cubicBezTo>
                  <a:pt x="563" y="431"/>
                  <a:pt x="550" y="403"/>
                  <a:pt x="462" y="264"/>
                </a:cubicBezTo>
                <a:cubicBezTo>
                  <a:pt x="581" y="190"/>
                  <a:pt x="581" y="190"/>
                  <a:pt x="581" y="190"/>
                </a:cubicBezTo>
                <a:cubicBezTo>
                  <a:pt x="589" y="185"/>
                  <a:pt x="589" y="185"/>
                  <a:pt x="589" y="185"/>
                </a:cubicBezTo>
                <a:lnTo>
                  <a:pt x="670" y="3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35"/>
          <p:cNvSpPr>
            <a:spLocks noEditPoints="1"/>
          </p:cNvSpPr>
          <p:nvPr/>
        </p:nvSpPr>
        <p:spPr bwMode="auto">
          <a:xfrm>
            <a:off x="4606817" y="3207534"/>
            <a:ext cx="336582" cy="3152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4BA77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05"/>
          <p:cNvSpPr>
            <a:spLocks noEditPoints="1"/>
          </p:cNvSpPr>
          <p:nvPr/>
        </p:nvSpPr>
        <p:spPr bwMode="auto">
          <a:xfrm>
            <a:off x="4578629" y="3757342"/>
            <a:ext cx="382341" cy="337233"/>
          </a:xfrm>
          <a:custGeom>
            <a:avLst/>
            <a:gdLst>
              <a:gd name="T0" fmla="*/ 133 w 134"/>
              <a:gd name="T1" fmla="*/ 16 h 118"/>
              <a:gd name="T2" fmla="*/ 121 w 134"/>
              <a:gd name="T3" fmla="*/ 4 h 118"/>
              <a:gd name="T4" fmla="*/ 115 w 134"/>
              <a:gd name="T5" fmla="*/ 4 h 118"/>
              <a:gd name="T6" fmla="*/ 114 w 134"/>
              <a:gd name="T7" fmla="*/ 7 h 118"/>
              <a:gd name="T8" fmla="*/ 111 w 134"/>
              <a:gd name="T9" fmla="*/ 8 h 118"/>
              <a:gd name="T10" fmla="*/ 111 w 134"/>
              <a:gd name="T11" fmla="*/ 8 h 118"/>
              <a:gd name="T12" fmla="*/ 81 w 134"/>
              <a:gd name="T13" fmla="*/ 39 h 118"/>
              <a:gd name="T14" fmla="*/ 79 w 134"/>
              <a:gd name="T15" fmla="*/ 46 h 118"/>
              <a:gd name="T16" fmla="*/ 82 w 134"/>
              <a:gd name="T17" fmla="*/ 50 h 118"/>
              <a:gd name="T18" fmla="*/ 82 w 134"/>
              <a:gd name="T19" fmla="*/ 50 h 118"/>
              <a:gd name="T20" fmla="*/ 82 w 134"/>
              <a:gd name="T21" fmla="*/ 50 h 118"/>
              <a:gd name="T22" fmla="*/ 76 w 134"/>
              <a:gd name="T23" fmla="*/ 57 h 118"/>
              <a:gd name="T24" fmla="*/ 54 w 134"/>
              <a:gd name="T25" fmla="*/ 35 h 118"/>
              <a:gd name="T26" fmla="*/ 47 w 134"/>
              <a:gd name="T27" fmla="*/ 9 h 118"/>
              <a:gd name="T28" fmla="*/ 21 w 134"/>
              <a:gd name="T29" fmla="*/ 2 h 118"/>
              <a:gd name="T30" fmla="*/ 36 w 134"/>
              <a:gd name="T31" fmla="*/ 17 h 118"/>
              <a:gd name="T32" fmla="*/ 32 w 134"/>
              <a:gd name="T33" fmla="*/ 32 h 118"/>
              <a:gd name="T34" fmla="*/ 18 w 134"/>
              <a:gd name="T35" fmla="*/ 36 h 118"/>
              <a:gd name="T36" fmla="*/ 3 w 134"/>
              <a:gd name="T37" fmla="*/ 21 h 118"/>
              <a:gd name="T38" fmla="*/ 9 w 134"/>
              <a:gd name="T39" fmla="*/ 46 h 118"/>
              <a:gd name="T40" fmla="*/ 36 w 134"/>
              <a:gd name="T41" fmla="*/ 53 h 118"/>
              <a:gd name="T42" fmla="*/ 36 w 134"/>
              <a:gd name="T43" fmla="*/ 53 h 118"/>
              <a:gd name="T44" fmla="*/ 58 w 134"/>
              <a:gd name="T45" fmla="*/ 74 h 118"/>
              <a:gd name="T46" fmla="*/ 37 w 134"/>
              <a:gd name="T47" fmla="*/ 95 h 118"/>
              <a:gd name="T48" fmla="*/ 36 w 134"/>
              <a:gd name="T49" fmla="*/ 94 h 118"/>
              <a:gd name="T50" fmla="*/ 31 w 134"/>
              <a:gd name="T51" fmla="*/ 98 h 118"/>
              <a:gd name="T52" fmla="*/ 21 w 134"/>
              <a:gd name="T53" fmla="*/ 114 h 118"/>
              <a:gd name="T54" fmla="*/ 23 w 134"/>
              <a:gd name="T55" fmla="*/ 116 h 118"/>
              <a:gd name="T56" fmla="*/ 39 w 134"/>
              <a:gd name="T57" fmla="*/ 107 h 118"/>
              <a:gd name="T58" fmla="*/ 43 w 134"/>
              <a:gd name="T59" fmla="*/ 101 h 118"/>
              <a:gd name="T60" fmla="*/ 42 w 134"/>
              <a:gd name="T61" fmla="*/ 100 h 118"/>
              <a:gd name="T62" fmla="*/ 63 w 134"/>
              <a:gd name="T63" fmla="*/ 79 h 118"/>
              <a:gd name="T64" fmla="*/ 98 w 134"/>
              <a:gd name="T65" fmla="*/ 114 h 118"/>
              <a:gd name="T66" fmla="*/ 107 w 134"/>
              <a:gd name="T67" fmla="*/ 118 h 118"/>
              <a:gd name="T68" fmla="*/ 116 w 134"/>
              <a:gd name="T69" fmla="*/ 114 h 118"/>
              <a:gd name="T70" fmla="*/ 116 w 134"/>
              <a:gd name="T71" fmla="*/ 97 h 118"/>
              <a:gd name="T72" fmla="*/ 80 w 134"/>
              <a:gd name="T73" fmla="*/ 61 h 118"/>
              <a:gd name="T74" fmla="*/ 87 w 134"/>
              <a:gd name="T75" fmla="*/ 55 h 118"/>
              <a:gd name="T76" fmla="*/ 90 w 134"/>
              <a:gd name="T77" fmla="*/ 58 h 118"/>
              <a:gd name="T78" fmla="*/ 98 w 134"/>
              <a:gd name="T79" fmla="*/ 56 h 118"/>
              <a:gd name="T80" fmla="*/ 128 w 134"/>
              <a:gd name="T81" fmla="*/ 26 h 118"/>
              <a:gd name="T82" fmla="*/ 128 w 134"/>
              <a:gd name="T83" fmla="*/ 25 h 118"/>
              <a:gd name="T84" fmla="*/ 128 w 134"/>
              <a:gd name="T85" fmla="*/ 25 h 118"/>
              <a:gd name="T86" fmla="*/ 129 w 134"/>
              <a:gd name="T87" fmla="*/ 23 h 118"/>
              <a:gd name="T88" fmla="*/ 133 w 134"/>
              <a:gd name="T89" fmla="*/ 22 h 118"/>
              <a:gd name="T90" fmla="*/ 133 w 134"/>
              <a:gd name="T91" fmla="*/ 16 h 118"/>
              <a:gd name="T92" fmla="*/ 108 w 134"/>
              <a:gd name="T93" fmla="*/ 103 h 118"/>
              <a:gd name="T94" fmla="*/ 113 w 134"/>
              <a:gd name="T95" fmla="*/ 107 h 118"/>
              <a:gd name="T96" fmla="*/ 108 w 134"/>
              <a:gd name="T97" fmla="*/ 112 h 118"/>
              <a:gd name="T98" fmla="*/ 103 w 134"/>
              <a:gd name="T99" fmla="*/ 107 h 118"/>
              <a:gd name="T100" fmla="*/ 108 w 134"/>
              <a:gd name="T101" fmla="*/ 103 h 118"/>
              <a:gd name="T102" fmla="*/ 91 w 134"/>
              <a:gd name="T103" fmla="*/ 40 h 118"/>
              <a:gd name="T104" fmla="*/ 89 w 134"/>
              <a:gd name="T105" fmla="*/ 38 h 118"/>
              <a:gd name="T106" fmla="*/ 111 w 134"/>
              <a:gd name="T107" fmla="*/ 16 h 118"/>
              <a:gd name="T108" fmla="*/ 113 w 134"/>
              <a:gd name="T109" fmla="*/ 18 h 118"/>
              <a:gd name="T110" fmla="*/ 91 w 134"/>
              <a:gd name="T111" fmla="*/ 40 h 118"/>
              <a:gd name="T112" fmla="*/ 98 w 134"/>
              <a:gd name="T113" fmla="*/ 48 h 118"/>
              <a:gd name="T114" fmla="*/ 96 w 134"/>
              <a:gd name="T115" fmla="*/ 46 h 118"/>
              <a:gd name="T116" fmla="*/ 119 w 134"/>
              <a:gd name="T117" fmla="*/ 23 h 118"/>
              <a:gd name="T118" fmla="*/ 121 w 134"/>
              <a:gd name="T119" fmla="*/ 25 h 118"/>
              <a:gd name="T120" fmla="*/ 98 w 134"/>
              <a:gd name="T121" fmla="*/ 4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8">
                <a:moveTo>
                  <a:pt x="133" y="16"/>
                </a:moveTo>
                <a:cubicBezTo>
                  <a:pt x="121" y="4"/>
                  <a:pt x="121" y="4"/>
                  <a:pt x="121" y="4"/>
                </a:cubicBezTo>
                <a:cubicBezTo>
                  <a:pt x="119" y="2"/>
                  <a:pt x="117" y="2"/>
                  <a:pt x="115" y="4"/>
                </a:cubicBezTo>
                <a:cubicBezTo>
                  <a:pt x="114" y="5"/>
                  <a:pt x="114" y="6"/>
                  <a:pt x="114" y="7"/>
                </a:cubicBezTo>
                <a:cubicBezTo>
                  <a:pt x="113" y="7"/>
                  <a:pt x="112" y="8"/>
                  <a:pt x="111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1"/>
                  <a:pt x="80" y="44"/>
                  <a:pt x="79" y="46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29"/>
                  <a:pt x="2" y="39"/>
                  <a:pt x="9" y="46"/>
                </a:cubicBezTo>
                <a:cubicBezTo>
                  <a:pt x="17" y="53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58" y="74"/>
                  <a:pt x="58" y="74"/>
                  <a:pt x="58" y="74"/>
                </a:cubicBezTo>
                <a:cubicBezTo>
                  <a:pt x="37" y="95"/>
                  <a:pt x="37" y="95"/>
                  <a:pt x="37" y="95"/>
                </a:cubicBezTo>
                <a:cubicBezTo>
                  <a:pt x="36" y="94"/>
                  <a:pt x="36" y="94"/>
                  <a:pt x="36" y="94"/>
                </a:cubicBezTo>
                <a:cubicBezTo>
                  <a:pt x="31" y="98"/>
                  <a:pt x="31" y="98"/>
                  <a:pt x="31" y="98"/>
                </a:cubicBezTo>
                <a:cubicBezTo>
                  <a:pt x="21" y="114"/>
                  <a:pt x="21" y="114"/>
                  <a:pt x="21" y="114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79"/>
                  <a:pt x="63" y="79"/>
                  <a:pt x="63" y="79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0" y="117"/>
                  <a:pt x="104" y="118"/>
                  <a:pt x="107" y="118"/>
                </a:cubicBezTo>
                <a:cubicBezTo>
                  <a:pt x="110" y="118"/>
                  <a:pt x="113" y="117"/>
                  <a:pt x="116" y="114"/>
                </a:cubicBezTo>
                <a:cubicBezTo>
                  <a:pt x="121" y="109"/>
                  <a:pt x="121" y="102"/>
                  <a:pt x="116" y="97"/>
                </a:cubicBezTo>
                <a:cubicBezTo>
                  <a:pt x="80" y="61"/>
                  <a:pt x="80" y="61"/>
                  <a:pt x="80" y="61"/>
                </a:cubicBezTo>
                <a:cubicBezTo>
                  <a:pt x="87" y="55"/>
                  <a:pt x="87" y="55"/>
                  <a:pt x="87" y="55"/>
                </a:cubicBezTo>
                <a:cubicBezTo>
                  <a:pt x="90" y="58"/>
                  <a:pt x="90" y="58"/>
                  <a:pt x="90" y="58"/>
                </a:cubicBezTo>
                <a:cubicBezTo>
                  <a:pt x="92" y="56"/>
                  <a:pt x="95" y="56"/>
                  <a:pt x="98" y="5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9" y="24"/>
                  <a:pt x="129" y="24"/>
                  <a:pt x="129" y="23"/>
                </a:cubicBezTo>
                <a:cubicBezTo>
                  <a:pt x="130" y="23"/>
                  <a:pt x="132" y="23"/>
                  <a:pt x="133" y="22"/>
                </a:cubicBezTo>
                <a:cubicBezTo>
                  <a:pt x="134" y="20"/>
                  <a:pt x="134" y="17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5"/>
                  <a:pt x="113" y="107"/>
                </a:cubicBezTo>
                <a:cubicBezTo>
                  <a:pt x="113" y="110"/>
                  <a:pt x="111" y="112"/>
                  <a:pt x="108" y="112"/>
                </a:cubicBezTo>
                <a:cubicBezTo>
                  <a:pt x="105" y="112"/>
                  <a:pt x="103" y="110"/>
                  <a:pt x="103" y="107"/>
                </a:cubicBezTo>
                <a:cubicBezTo>
                  <a:pt x="103" y="105"/>
                  <a:pt x="105" y="103"/>
                  <a:pt x="108" y="103"/>
                </a:cubicBezTo>
                <a:close/>
                <a:moveTo>
                  <a:pt x="91" y="40"/>
                </a:moveTo>
                <a:cubicBezTo>
                  <a:pt x="89" y="38"/>
                  <a:pt x="89" y="38"/>
                  <a:pt x="89" y="38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3" y="18"/>
                  <a:pt x="113" y="18"/>
                  <a:pt x="113" y="18"/>
                </a:cubicBezTo>
                <a:lnTo>
                  <a:pt x="91" y="40"/>
                </a:lnTo>
                <a:close/>
                <a:moveTo>
                  <a:pt x="98" y="48"/>
                </a:moveTo>
                <a:cubicBezTo>
                  <a:pt x="96" y="46"/>
                  <a:pt x="96" y="46"/>
                  <a:pt x="96" y="46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21" y="25"/>
                  <a:pt x="121" y="25"/>
                  <a:pt x="121" y="25"/>
                </a:cubicBezTo>
                <a:lnTo>
                  <a:pt x="98" y="48"/>
                </a:lnTo>
                <a:close/>
              </a:path>
            </a:pathLst>
          </a:custGeom>
          <a:solidFill>
            <a:srgbClr val="36888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67250"/>
      </p:ext>
    </p:extLst>
  </p:cSld>
  <p:clrMapOvr>
    <a:masterClrMapping/>
  </p:clrMapOvr>
  <p:transition spd="med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decel="3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decel="3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decel="3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3" grpId="0"/>
          <p:bldP spid="14" grpId="0"/>
          <p:bldP spid="15" grpId="0"/>
          <p:bldP spid="16" grpId="0"/>
          <p:bldP spid="17" grpId="0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decel="3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decel="3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decel="3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3" grpId="0"/>
          <p:bldP spid="14" grpId="0"/>
          <p:bldP spid="15" grpId="0"/>
          <p:bldP spid="16" grpId="0"/>
          <p:bldP spid="17" grpId="0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4" name="矩形 3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01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sp>
        <p:nvSpPr>
          <p:cNvPr id="11" name="任意多边形 10"/>
          <p:cNvSpPr/>
          <p:nvPr/>
        </p:nvSpPr>
        <p:spPr>
          <a:xfrm>
            <a:off x="3302597" y="1629847"/>
            <a:ext cx="2271251" cy="1569650"/>
          </a:xfrm>
          <a:custGeom>
            <a:avLst/>
            <a:gdLst>
              <a:gd name="connsiteX0" fmla="*/ 800578 w 2271251"/>
              <a:gd name="connsiteY0" fmla="*/ 0 h 1569650"/>
              <a:gd name="connsiteX1" fmla="*/ 1294323 w 2271251"/>
              <a:gd name="connsiteY1" fmla="*/ 250647 h 1569650"/>
              <a:gd name="connsiteX2" fmla="*/ 1333319 w 2271251"/>
              <a:gd name="connsiteY2" fmla="*/ 319241 h 1569650"/>
              <a:gd name="connsiteX3" fmla="*/ 1336378 w 2271251"/>
              <a:gd name="connsiteY3" fmla="*/ 315701 h 1569650"/>
              <a:gd name="connsiteX4" fmla="*/ 1601155 w 2271251"/>
              <a:gd name="connsiteY4" fmla="*/ 210988 h 1569650"/>
              <a:gd name="connsiteX5" fmla="*/ 1975605 w 2271251"/>
              <a:gd name="connsiteY5" fmla="*/ 568500 h 1569650"/>
              <a:gd name="connsiteX6" fmla="*/ 1967997 w 2271251"/>
              <a:gd name="connsiteY6" fmla="*/ 640551 h 1569650"/>
              <a:gd name="connsiteX7" fmla="*/ 1953904 w 2271251"/>
              <a:gd name="connsiteY7" fmla="*/ 683899 h 1569650"/>
              <a:gd name="connsiteX8" fmla="*/ 1978819 w 2271251"/>
              <a:gd name="connsiteY8" fmla="*/ 691284 h 1569650"/>
              <a:gd name="connsiteX9" fmla="*/ 2271251 w 2271251"/>
              <a:gd name="connsiteY9" fmla="*/ 1112505 h 1569650"/>
              <a:gd name="connsiteX10" fmla="*/ 2271250 w 2271251"/>
              <a:gd name="connsiteY10" fmla="*/ 1112505 h 1569650"/>
              <a:gd name="connsiteX11" fmla="*/ 1792445 w 2271251"/>
              <a:gd name="connsiteY11" fmla="*/ 1569650 h 1569650"/>
              <a:gd name="connsiteX12" fmla="*/ 1256649 w 2271251"/>
              <a:gd name="connsiteY12" fmla="*/ 1569650 h 1569650"/>
              <a:gd name="connsiteX13" fmla="*/ 1256649 w 2271251"/>
              <a:gd name="connsiteY13" fmla="*/ 1311466 h 1569650"/>
              <a:gd name="connsiteX14" fmla="*/ 1377672 w 2271251"/>
              <a:gd name="connsiteY14" fmla="*/ 1311466 h 1569650"/>
              <a:gd name="connsiteX15" fmla="*/ 1135625 w 2271251"/>
              <a:gd name="connsiteY15" fmla="*/ 1069419 h 1569650"/>
              <a:gd name="connsiteX16" fmla="*/ 893578 w 2271251"/>
              <a:gd name="connsiteY16" fmla="*/ 1311466 h 1569650"/>
              <a:gd name="connsiteX17" fmla="*/ 1014602 w 2271251"/>
              <a:gd name="connsiteY17" fmla="*/ 1311466 h 1569650"/>
              <a:gd name="connsiteX18" fmla="*/ 1014602 w 2271251"/>
              <a:gd name="connsiteY18" fmla="*/ 1569650 h 1569650"/>
              <a:gd name="connsiteX19" fmla="*/ 478805 w 2271251"/>
              <a:gd name="connsiteY19" fmla="*/ 1569649 h 1569650"/>
              <a:gd name="connsiteX20" fmla="*/ 9728 w 2271251"/>
              <a:gd name="connsiteY20" fmla="*/ 1204635 h 1569650"/>
              <a:gd name="connsiteX21" fmla="*/ 0 w 2271251"/>
              <a:gd name="connsiteY21" fmla="*/ 1112505 h 1569650"/>
              <a:gd name="connsiteX22" fmla="*/ 9728 w 2271251"/>
              <a:gd name="connsiteY22" fmla="*/ 1020374 h 1569650"/>
              <a:gd name="connsiteX23" fmla="*/ 211100 w 2271251"/>
              <a:gd name="connsiteY23" fmla="*/ 733432 h 1569650"/>
              <a:gd name="connsiteX24" fmla="*/ 230367 w 2271251"/>
              <a:gd name="connsiteY24" fmla="*/ 723448 h 1569650"/>
              <a:gd name="connsiteX25" fmla="*/ 217239 w 2271251"/>
              <a:gd name="connsiteY25" fmla="*/ 683073 h 1569650"/>
              <a:gd name="connsiteX26" fmla="*/ 205142 w 2271251"/>
              <a:gd name="connsiteY26" fmla="*/ 568501 h 1569650"/>
              <a:gd name="connsiteX27" fmla="*/ 800578 w 2271251"/>
              <a:gd name="connsiteY27" fmla="*/ 0 h 156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71251" h="1569650">
                <a:moveTo>
                  <a:pt x="800578" y="0"/>
                </a:moveTo>
                <a:cubicBezTo>
                  <a:pt x="1006109" y="0"/>
                  <a:pt x="1187318" y="99425"/>
                  <a:pt x="1294323" y="250647"/>
                </a:cubicBezTo>
                <a:lnTo>
                  <a:pt x="1333319" y="319241"/>
                </a:lnTo>
                <a:lnTo>
                  <a:pt x="1336378" y="315701"/>
                </a:lnTo>
                <a:cubicBezTo>
                  <a:pt x="1404140" y="251004"/>
                  <a:pt x="1497753" y="210988"/>
                  <a:pt x="1601155" y="210988"/>
                </a:cubicBezTo>
                <a:cubicBezTo>
                  <a:pt x="1807958" y="210988"/>
                  <a:pt x="1975605" y="371051"/>
                  <a:pt x="1975605" y="568500"/>
                </a:cubicBezTo>
                <a:cubicBezTo>
                  <a:pt x="1975605" y="593180"/>
                  <a:pt x="1972985" y="617277"/>
                  <a:pt x="1967997" y="640551"/>
                </a:cubicBezTo>
                <a:lnTo>
                  <a:pt x="1953904" y="683899"/>
                </a:lnTo>
                <a:lnTo>
                  <a:pt x="1978819" y="691284"/>
                </a:lnTo>
                <a:cubicBezTo>
                  <a:pt x="2150669" y="760682"/>
                  <a:pt x="2271251" y="923149"/>
                  <a:pt x="2271251" y="1112505"/>
                </a:cubicBezTo>
                <a:lnTo>
                  <a:pt x="2271250" y="1112505"/>
                </a:lnTo>
                <a:cubicBezTo>
                  <a:pt x="2271250" y="1364980"/>
                  <a:pt x="2056882" y="1569650"/>
                  <a:pt x="1792445" y="1569650"/>
                </a:cubicBezTo>
                <a:lnTo>
                  <a:pt x="1256649" y="1569650"/>
                </a:lnTo>
                <a:lnTo>
                  <a:pt x="1256649" y="1311466"/>
                </a:lnTo>
                <a:lnTo>
                  <a:pt x="1377672" y="1311466"/>
                </a:lnTo>
                <a:lnTo>
                  <a:pt x="1135625" y="1069419"/>
                </a:lnTo>
                <a:lnTo>
                  <a:pt x="893578" y="1311466"/>
                </a:lnTo>
                <a:lnTo>
                  <a:pt x="1014602" y="1311466"/>
                </a:lnTo>
                <a:lnTo>
                  <a:pt x="1014602" y="1569650"/>
                </a:lnTo>
                <a:lnTo>
                  <a:pt x="478805" y="1569649"/>
                </a:lnTo>
                <a:cubicBezTo>
                  <a:pt x="247423" y="1569649"/>
                  <a:pt x="54374" y="1412949"/>
                  <a:pt x="9728" y="1204635"/>
                </a:cubicBezTo>
                <a:lnTo>
                  <a:pt x="0" y="1112505"/>
                </a:lnTo>
                <a:lnTo>
                  <a:pt x="9728" y="1020374"/>
                </a:lnTo>
                <a:cubicBezTo>
                  <a:pt x="35240" y="901338"/>
                  <a:pt x="109210" y="799154"/>
                  <a:pt x="211100" y="733432"/>
                </a:cubicBezTo>
                <a:lnTo>
                  <a:pt x="230367" y="723448"/>
                </a:lnTo>
                <a:lnTo>
                  <a:pt x="217239" y="683073"/>
                </a:lnTo>
                <a:cubicBezTo>
                  <a:pt x="209308" y="646066"/>
                  <a:pt x="205142" y="607747"/>
                  <a:pt x="205142" y="568501"/>
                </a:cubicBezTo>
                <a:cubicBezTo>
                  <a:pt x="205142" y="254527"/>
                  <a:pt x="471728" y="0"/>
                  <a:pt x="800578" y="0"/>
                </a:cubicBezTo>
                <a:close/>
              </a:path>
            </a:pathLst>
          </a:cu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13"/>
          <p:cNvGrpSpPr/>
          <p:nvPr/>
        </p:nvGrpSpPr>
        <p:grpSpPr>
          <a:xfrm>
            <a:off x="4138338" y="2094727"/>
            <a:ext cx="599768" cy="466487"/>
            <a:chOff x="4146807" y="4475116"/>
            <a:chExt cx="810979" cy="630762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4245636" y="4475116"/>
              <a:ext cx="712150" cy="590068"/>
            </a:xfrm>
            <a:custGeom>
              <a:avLst/>
              <a:gdLst>
                <a:gd name="T0" fmla="*/ 1033 w 1075"/>
                <a:gd name="T1" fmla="*/ 238 h 887"/>
                <a:gd name="T2" fmla="*/ 889 w 1075"/>
                <a:gd name="T3" fmla="*/ 60 h 887"/>
                <a:gd name="T4" fmla="*/ 799 w 1075"/>
                <a:gd name="T5" fmla="*/ 88 h 887"/>
                <a:gd name="T6" fmla="*/ 677 w 1075"/>
                <a:gd name="T7" fmla="*/ 46 h 887"/>
                <a:gd name="T8" fmla="*/ 584 w 1075"/>
                <a:gd name="T9" fmla="*/ 0 h 887"/>
                <a:gd name="T10" fmla="*/ 522 w 1075"/>
                <a:gd name="T11" fmla="*/ 23 h 887"/>
                <a:gd name="T12" fmla="*/ 610 w 1075"/>
                <a:gd name="T13" fmla="*/ 68 h 887"/>
                <a:gd name="T14" fmla="*/ 652 w 1075"/>
                <a:gd name="T15" fmla="*/ 130 h 887"/>
                <a:gd name="T16" fmla="*/ 703 w 1075"/>
                <a:gd name="T17" fmla="*/ 246 h 887"/>
                <a:gd name="T18" fmla="*/ 672 w 1075"/>
                <a:gd name="T19" fmla="*/ 336 h 887"/>
                <a:gd name="T20" fmla="*/ 548 w 1075"/>
                <a:gd name="T21" fmla="*/ 317 h 887"/>
                <a:gd name="T22" fmla="*/ 463 w 1075"/>
                <a:gd name="T23" fmla="*/ 206 h 887"/>
                <a:gd name="T24" fmla="*/ 384 w 1075"/>
                <a:gd name="T25" fmla="*/ 209 h 887"/>
                <a:gd name="T26" fmla="*/ 192 w 1075"/>
                <a:gd name="T27" fmla="*/ 345 h 887"/>
                <a:gd name="T28" fmla="*/ 68 w 1075"/>
                <a:gd name="T29" fmla="*/ 463 h 887"/>
                <a:gd name="T30" fmla="*/ 6 w 1075"/>
                <a:gd name="T31" fmla="*/ 576 h 887"/>
                <a:gd name="T32" fmla="*/ 51 w 1075"/>
                <a:gd name="T33" fmla="*/ 624 h 887"/>
                <a:gd name="T34" fmla="*/ 102 w 1075"/>
                <a:gd name="T35" fmla="*/ 596 h 887"/>
                <a:gd name="T36" fmla="*/ 212 w 1075"/>
                <a:gd name="T37" fmla="*/ 497 h 887"/>
                <a:gd name="T38" fmla="*/ 217 w 1075"/>
                <a:gd name="T39" fmla="*/ 534 h 887"/>
                <a:gd name="T40" fmla="*/ 116 w 1075"/>
                <a:gd name="T41" fmla="*/ 633 h 887"/>
                <a:gd name="T42" fmla="*/ 99 w 1075"/>
                <a:gd name="T43" fmla="*/ 692 h 887"/>
                <a:gd name="T44" fmla="*/ 150 w 1075"/>
                <a:gd name="T45" fmla="*/ 734 h 887"/>
                <a:gd name="T46" fmla="*/ 198 w 1075"/>
                <a:gd name="T47" fmla="*/ 706 h 887"/>
                <a:gd name="T48" fmla="*/ 308 w 1075"/>
                <a:gd name="T49" fmla="*/ 602 h 887"/>
                <a:gd name="T50" fmla="*/ 319 w 1075"/>
                <a:gd name="T51" fmla="*/ 633 h 887"/>
                <a:gd name="T52" fmla="*/ 212 w 1075"/>
                <a:gd name="T53" fmla="*/ 743 h 887"/>
                <a:gd name="T54" fmla="*/ 209 w 1075"/>
                <a:gd name="T55" fmla="*/ 782 h 887"/>
                <a:gd name="T56" fmla="*/ 277 w 1075"/>
                <a:gd name="T57" fmla="*/ 796 h 887"/>
                <a:gd name="T58" fmla="*/ 339 w 1075"/>
                <a:gd name="T59" fmla="*/ 757 h 887"/>
                <a:gd name="T60" fmla="*/ 342 w 1075"/>
                <a:gd name="T61" fmla="*/ 785 h 887"/>
                <a:gd name="T62" fmla="*/ 322 w 1075"/>
                <a:gd name="T63" fmla="*/ 810 h 887"/>
                <a:gd name="T64" fmla="*/ 328 w 1075"/>
                <a:gd name="T65" fmla="*/ 856 h 887"/>
                <a:gd name="T66" fmla="*/ 381 w 1075"/>
                <a:gd name="T67" fmla="*/ 875 h 887"/>
                <a:gd name="T68" fmla="*/ 415 w 1075"/>
                <a:gd name="T69" fmla="*/ 836 h 887"/>
                <a:gd name="T70" fmla="*/ 423 w 1075"/>
                <a:gd name="T71" fmla="*/ 771 h 887"/>
                <a:gd name="T72" fmla="*/ 457 w 1075"/>
                <a:gd name="T73" fmla="*/ 746 h 887"/>
                <a:gd name="T74" fmla="*/ 466 w 1075"/>
                <a:gd name="T75" fmla="*/ 633 h 887"/>
                <a:gd name="T76" fmla="*/ 570 w 1075"/>
                <a:gd name="T77" fmla="*/ 641 h 887"/>
                <a:gd name="T78" fmla="*/ 624 w 1075"/>
                <a:gd name="T79" fmla="*/ 554 h 887"/>
                <a:gd name="T80" fmla="*/ 734 w 1075"/>
                <a:gd name="T81" fmla="*/ 602 h 887"/>
                <a:gd name="T82" fmla="*/ 802 w 1075"/>
                <a:gd name="T83" fmla="*/ 537 h 887"/>
                <a:gd name="T84" fmla="*/ 889 w 1075"/>
                <a:gd name="T85" fmla="*/ 545 h 887"/>
                <a:gd name="T86" fmla="*/ 931 w 1075"/>
                <a:gd name="T87" fmla="*/ 511 h 887"/>
                <a:gd name="T88" fmla="*/ 1042 w 1075"/>
                <a:gd name="T89" fmla="*/ 458 h 887"/>
                <a:gd name="T90" fmla="*/ 1033 w 1075"/>
                <a:gd name="T91" fmla="*/ 238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75" h="887">
                  <a:moveTo>
                    <a:pt x="1033" y="238"/>
                  </a:moveTo>
                  <a:cubicBezTo>
                    <a:pt x="996" y="147"/>
                    <a:pt x="931" y="43"/>
                    <a:pt x="889" y="60"/>
                  </a:cubicBezTo>
                  <a:cubicBezTo>
                    <a:pt x="850" y="77"/>
                    <a:pt x="824" y="91"/>
                    <a:pt x="799" y="88"/>
                  </a:cubicBezTo>
                  <a:cubicBezTo>
                    <a:pt x="773" y="85"/>
                    <a:pt x="731" y="79"/>
                    <a:pt x="677" y="46"/>
                  </a:cubicBezTo>
                  <a:cubicBezTo>
                    <a:pt x="666" y="40"/>
                    <a:pt x="615" y="0"/>
                    <a:pt x="584" y="0"/>
                  </a:cubicBezTo>
                  <a:cubicBezTo>
                    <a:pt x="550" y="3"/>
                    <a:pt x="517" y="15"/>
                    <a:pt x="522" y="23"/>
                  </a:cubicBezTo>
                  <a:cubicBezTo>
                    <a:pt x="531" y="37"/>
                    <a:pt x="596" y="51"/>
                    <a:pt x="610" y="68"/>
                  </a:cubicBezTo>
                  <a:cubicBezTo>
                    <a:pt x="621" y="79"/>
                    <a:pt x="644" y="105"/>
                    <a:pt x="652" y="130"/>
                  </a:cubicBezTo>
                  <a:cubicBezTo>
                    <a:pt x="661" y="156"/>
                    <a:pt x="666" y="201"/>
                    <a:pt x="703" y="246"/>
                  </a:cubicBezTo>
                  <a:cubicBezTo>
                    <a:pt x="717" y="263"/>
                    <a:pt x="709" y="308"/>
                    <a:pt x="672" y="336"/>
                  </a:cubicBezTo>
                  <a:cubicBezTo>
                    <a:pt x="635" y="362"/>
                    <a:pt x="579" y="348"/>
                    <a:pt x="548" y="317"/>
                  </a:cubicBezTo>
                  <a:cubicBezTo>
                    <a:pt x="514" y="283"/>
                    <a:pt x="480" y="221"/>
                    <a:pt x="463" y="206"/>
                  </a:cubicBezTo>
                  <a:cubicBezTo>
                    <a:pt x="446" y="190"/>
                    <a:pt x="404" y="198"/>
                    <a:pt x="384" y="209"/>
                  </a:cubicBezTo>
                  <a:cubicBezTo>
                    <a:pt x="353" y="229"/>
                    <a:pt x="251" y="302"/>
                    <a:pt x="192" y="345"/>
                  </a:cubicBezTo>
                  <a:cubicBezTo>
                    <a:pt x="161" y="367"/>
                    <a:pt x="85" y="444"/>
                    <a:pt x="68" y="463"/>
                  </a:cubicBezTo>
                  <a:cubicBezTo>
                    <a:pt x="51" y="483"/>
                    <a:pt x="0" y="551"/>
                    <a:pt x="6" y="576"/>
                  </a:cubicBezTo>
                  <a:cubicBezTo>
                    <a:pt x="11" y="602"/>
                    <a:pt x="31" y="627"/>
                    <a:pt x="51" y="624"/>
                  </a:cubicBezTo>
                  <a:cubicBezTo>
                    <a:pt x="71" y="624"/>
                    <a:pt x="82" y="613"/>
                    <a:pt x="102" y="596"/>
                  </a:cubicBezTo>
                  <a:cubicBezTo>
                    <a:pt x="121" y="579"/>
                    <a:pt x="198" y="494"/>
                    <a:pt x="212" y="497"/>
                  </a:cubicBezTo>
                  <a:cubicBezTo>
                    <a:pt x="223" y="497"/>
                    <a:pt x="237" y="511"/>
                    <a:pt x="217" y="534"/>
                  </a:cubicBezTo>
                  <a:cubicBezTo>
                    <a:pt x="209" y="545"/>
                    <a:pt x="130" y="616"/>
                    <a:pt x="116" y="633"/>
                  </a:cubicBezTo>
                  <a:cubicBezTo>
                    <a:pt x="110" y="641"/>
                    <a:pt x="88" y="669"/>
                    <a:pt x="99" y="692"/>
                  </a:cubicBezTo>
                  <a:cubicBezTo>
                    <a:pt x="110" y="712"/>
                    <a:pt x="133" y="737"/>
                    <a:pt x="150" y="734"/>
                  </a:cubicBezTo>
                  <a:cubicBezTo>
                    <a:pt x="167" y="731"/>
                    <a:pt x="175" y="723"/>
                    <a:pt x="198" y="706"/>
                  </a:cubicBezTo>
                  <a:cubicBezTo>
                    <a:pt x="220" y="686"/>
                    <a:pt x="294" y="602"/>
                    <a:pt x="308" y="602"/>
                  </a:cubicBezTo>
                  <a:cubicBezTo>
                    <a:pt x="322" y="602"/>
                    <a:pt x="328" y="613"/>
                    <a:pt x="319" y="633"/>
                  </a:cubicBezTo>
                  <a:cubicBezTo>
                    <a:pt x="311" y="652"/>
                    <a:pt x="223" y="729"/>
                    <a:pt x="212" y="743"/>
                  </a:cubicBezTo>
                  <a:cubicBezTo>
                    <a:pt x="201" y="757"/>
                    <a:pt x="203" y="774"/>
                    <a:pt x="209" y="782"/>
                  </a:cubicBezTo>
                  <a:cubicBezTo>
                    <a:pt x="215" y="791"/>
                    <a:pt x="257" y="802"/>
                    <a:pt x="277" y="796"/>
                  </a:cubicBezTo>
                  <a:cubicBezTo>
                    <a:pt x="296" y="791"/>
                    <a:pt x="313" y="760"/>
                    <a:pt x="339" y="757"/>
                  </a:cubicBezTo>
                  <a:cubicBezTo>
                    <a:pt x="350" y="757"/>
                    <a:pt x="356" y="768"/>
                    <a:pt x="342" y="785"/>
                  </a:cubicBezTo>
                  <a:cubicBezTo>
                    <a:pt x="328" y="802"/>
                    <a:pt x="325" y="799"/>
                    <a:pt x="322" y="810"/>
                  </a:cubicBezTo>
                  <a:cubicBezTo>
                    <a:pt x="319" y="822"/>
                    <a:pt x="319" y="847"/>
                    <a:pt x="328" y="856"/>
                  </a:cubicBezTo>
                  <a:cubicBezTo>
                    <a:pt x="342" y="870"/>
                    <a:pt x="367" y="887"/>
                    <a:pt x="381" y="875"/>
                  </a:cubicBezTo>
                  <a:cubicBezTo>
                    <a:pt x="401" y="861"/>
                    <a:pt x="421" y="847"/>
                    <a:pt x="415" y="836"/>
                  </a:cubicBezTo>
                  <a:cubicBezTo>
                    <a:pt x="409" y="825"/>
                    <a:pt x="395" y="805"/>
                    <a:pt x="423" y="771"/>
                  </a:cubicBezTo>
                  <a:cubicBezTo>
                    <a:pt x="440" y="751"/>
                    <a:pt x="449" y="760"/>
                    <a:pt x="457" y="746"/>
                  </a:cubicBezTo>
                  <a:cubicBezTo>
                    <a:pt x="469" y="729"/>
                    <a:pt x="409" y="678"/>
                    <a:pt x="466" y="633"/>
                  </a:cubicBezTo>
                  <a:cubicBezTo>
                    <a:pt x="511" y="599"/>
                    <a:pt x="559" y="644"/>
                    <a:pt x="570" y="641"/>
                  </a:cubicBezTo>
                  <a:cubicBezTo>
                    <a:pt x="582" y="638"/>
                    <a:pt x="553" y="573"/>
                    <a:pt x="624" y="554"/>
                  </a:cubicBezTo>
                  <a:cubicBezTo>
                    <a:pt x="663" y="542"/>
                    <a:pt x="717" y="565"/>
                    <a:pt x="734" y="602"/>
                  </a:cubicBezTo>
                  <a:cubicBezTo>
                    <a:pt x="745" y="627"/>
                    <a:pt x="754" y="542"/>
                    <a:pt x="802" y="537"/>
                  </a:cubicBezTo>
                  <a:cubicBezTo>
                    <a:pt x="847" y="531"/>
                    <a:pt x="889" y="545"/>
                    <a:pt x="889" y="545"/>
                  </a:cubicBezTo>
                  <a:cubicBezTo>
                    <a:pt x="889" y="545"/>
                    <a:pt x="923" y="520"/>
                    <a:pt x="931" y="511"/>
                  </a:cubicBezTo>
                  <a:cubicBezTo>
                    <a:pt x="965" y="489"/>
                    <a:pt x="1016" y="475"/>
                    <a:pt x="1042" y="458"/>
                  </a:cubicBezTo>
                  <a:cubicBezTo>
                    <a:pt x="1075" y="446"/>
                    <a:pt x="1070" y="328"/>
                    <a:pt x="1033" y="23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4146807" y="4498370"/>
              <a:ext cx="540653" cy="322648"/>
            </a:xfrm>
            <a:custGeom>
              <a:avLst/>
              <a:gdLst>
                <a:gd name="T0" fmla="*/ 107 w 815"/>
                <a:gd name="T1" fmla="*/ 341 h 488"/>
                <a:gd name="T2" fmla="*/ 239 w 815"/>
                <a:gd name="T3" fmla="*/ 333 h 488"/>
                <a:gd name="T4" fmla="*/ 468 w 815"/>
                <a:gd name="T5" fmla="*/ 163 h 488"/>
                <a:gd name="T6" fmla="*/ 598 w 815"/>
                <a:gd name="T7" fmla="*/ 132 h 488"/>
                <a:gd name="T8" fmla="*/ 654 w 815"/>
                <a:gd name="T9" fmla="*/ 73 h 488"/>
                <a:gd name="T10" fmla="*/ 666 w 815"/>
                <a:gd name="T11" fmla="*/ 177 h 488"/>
                <a:gd name="T12" fmla="*/ 733 w 815"/>
                <a:gd name="T13" fmla="*/ 262 h 488"/>
                <a:gd name="T14" fmla="*/ 793 w 815"/>
                <a:gd name="T15" fmla="*/ 262 h 488"/>
                <a:gd name="T16" fmla="*/ 815 w 815"/>
                <a:gd name="T17" fmla="*/ 239 h 488"/>
                <a:gd name="T18" fmla="*/ 770 w 815"/>
                <a:gd name="T19" fmla="*/ 177 h 488"/>
                <a:gd name="T20" fmla="*/ 731 w 815"/>
                <a:gd name="T21" fmla="*/ 79 h 488"/>
                <a:gd name="T22" fmla="*/ 567 w 815"/>
                <a:gd name="T23" fmla="*/ 8 h 488"/>
                <a:gd name="T24" fmla="*/ 499 w 815"/>
                <a:gd name="T25" fmla="*/ 5 h 488"/>
                <a:gd name="T26" fmla="*/ 318 w 815"/>
                <a:gd name="T27" fmla="*/ 64 h 488"/>
                <a:gd name="T28" fmla="*/ 191 w 815"/>
                <a:gd name="T29" fmla="*/ 25 h 488"/>
                <a:gd name="T30" fmla="*/ 112 w 815"/>
                <a:gd name="T31" fmla="*/ 73 h 488"/>
                <a:gd name="T32" fmla="*/ 25 w 815"/>
                <a:gd name="T33" fmla="*/ 217 h 488"/>
                <a:gd name="T34" fmla="*/ 11 w 815"/>
                <a:gd name="T35" fmla="*/ 409 h 488"/>
                <a:gd name="T36" fmla="*/ 115 w 815"/>
                <a:gd name="T37" fmla="*/ 479 h 488"/>
                <a:gd name="T38" fmla="*/ 175 w 815"/>
                <a:gd name="T39" fmla="*/ 397 h 488"/>
                <a:gd name="T40" fmla="*/ 107 w 815"/>
                <a:gd name="T41" fmla="*/ 341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5" h="488">
                  <a:moveTo>
                    <a:pt x="107" y="341"/>
                  </a:moveTo>
                  <a:cubicBezTo>
                    <a:pt x="155" y="352"/>
                    <a:pt x="220" y="347"/>
                    <a:pt x="239" y="333"/>
                  </a:cubicBezTo>
                  <a:cubicBezTo>
                    <a:pt x="313" y="270"/>
                    <a:pt x="397" y="206"/>
                    <a:pt x="468" y="163"/>
                  </a:cubicBezTo>
                  <a:cubicBezTo>
                    <a:pt x="539" y="118"/>
                    <a:pt x="572" y="115"/>
                    <a:pt x="598" y="132"/>
                  </a:cubicBezTo>
                  <a:cubicBezTo>
                    <a:pt x="623" y="149"/>
                    <a:pt x="632" y="73"/>
                    <a:pt x="654" y="73"/>
                  </a:cubicBezTo>
                  <a:cubicBezTo>
                    <a:pt x="654" y="73"/>
                    <a:pt x="646" y="155"/>
                    <a:pt x="666" y="177"/>
                  </a:cubicBezTo>
                  <a:cubicBezTo>
                    <a:pt x="683" y="194"/>
                    <a:pt x="691" y="234"/>
                    <a:pt x="733" y="262"/>
                  </a:cubicBezTo>
                  <a:cubicBezTo>
                    <a:pt x="750" y="273"/>
                    <a:pt x="767" y="276"/>
                    <a:pt x="793" y="262"/>
                  </a:cubicBezTo>
                  <a:cubicBezTo>
                    <a:pt x="815" y="251"/>
                    <a:pt x="815" y="239"/>
                    <a:pt x="815" y="239"/>
                  </a:cubicBezTo>
                  <a:cubicBezTo>
                    <a:pt x="815" y="239"/>
                    <a:pt x="770" y="183"/>
                    <a:pt x="770" y="177"/>
                  </a:cubicBezTo>
                  <a:cubicBezTo>
                    <a:pt x="767" y="172"/>
                    <a:pt x="750" y="95"/>
                    <a:pt x="731" y="79"/>
                  </a:cubicBezTo>
                  <a:cubicBezTo>
                    <a:pt x="711" y="62"/>
                    <a:pt x="575" y="8"/>
                    <a:pt x="567" y="8"/>
                  </a:cubicBezTo>
                  <a:cubicBezTo>
                    <a:pt x="558" y="8"/>
                    <a:pt x="519" y="0"/>
                    <a:pt x="499" y="5"/>
                  </a:cubicBezTo>
                  <a:cubicBezTo>
                    <a:pt x="479" y="11"/>
                    <a:pt x="347" y="64"/>
                    <a:pt x="318" y="64"/>
                  </a:cubicBezTo>
                  <a:cubicBezTo>
                    <a:pt x="293" y="67"/>
                    <a:pt x="197" y="31"/>
                    <a:pt x="191" y="25"/>
                  </a:cubicBezTo>
                  <a:cubicBezTo>
                    <a:pt x="186" y="19"/>
                    <a:pt x="143" y="36"/>
                    <a:pt x="112" y="73"/>
                  </a:cubicBezTo>
                  <a:cubicBezTo>
                    <a:pt x="81" y="110"/>
                    <a:pt x="56" y="152"/>
                    <a:pt x="25" y="217"/>
                  </a:cubicBezTo>
                  <a:cubicBezTo>
                    <a:pt x="0" y="273"/>
                    <a:pt x="0" y="400"/>
                    <a:pt x="11" y="409"/>
                  </a:cubicBezTo>
                  <a:cubicBezTo>
                    <a:pt x="22" y="417"/>
                    <a:pt x="104" y="460"/>
                    <a:pt x="115" y="479"/>
                  </a:cubicBezTo>
                  <a:cubicBezTo>
                    <a:pt x="118" y="488"/>
                    <a:pt x="115" y="448"/>
                    <a:pt x="175" y="397"/>
                  </a:cubicBezTo>
                  <a:cubicBezTo>
                    <a:pt x="186" y="383"/>
                    <a:pt x="141" y="375"/>
                    <a:pt x="107" y="34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4542123" y="4844272"/>
              <a:ext cx="325554" cy="261606"/>
            </a:xfrm>
            <a:custGeom>
              <a:avLst/>
              <a:gdLst>
                <a:gd name="T0" fmla="*/ 364 w 488"/>
                <a:gd name="T1" fmla="*/ 20 h 393"/>
                <a:gd name="T2" fmla="*/ 327 w 488"/>
                <a:gd name="T3" fmla="*/ 96 h 393"/>
                <a:gd name="T4" fmla="*/ 307 w 488"/>
                <a:gd name="T5" fmla="*/ 102 h 393"/>
                <a:gd name="T6" fmla="*/ 214 w 488"/>
                <a:gd name="T7" fmla="*/ 46 h 393"/>
                <a:gd name="T8" fmla="*/ 178 w 488"/>
                <a:gd name="T9" fmla="*/ 127 h 393"/>
                <a:gd name="T10" fmla="*/ 158 w 488"/>
                <a:gd name="T11" fmla="*/ 142 h 393"/>
                <a:gd name="T12" fmla="*/ 62 w 488"/>
                <a:gd name="T13" fmla="*/ 111 h 393"/>
                <a:gd name="T14" fmla="*/ 42 w 488"/>
                <a:gd name="T15" fmla="*/ 184 h 393"/>
                <a:gd name="T16" fmla="*/ 76 w 488"/>
                <a:gd name="T17" fmla="*/ 240 h 393"/>
                <a:gd name="T18" fmla="*/ 20 w 488"/>
                <a:gd name="T19" fmla="*/ 232 h 393"/>
                <a:gd name="T20" fmla="*/ 8 w 488"/>
                <a:gd name="T21" fmla="*/ 302 h 393"/>
                <a:gd name="T22" fmla="*/ 51 w 488"/>
                <a:gd name="T23" fmla="*/ 348 h 393"/>
                <a:gd name="T24" fmla="*/ 149 w 488"/>
                <a:gd name="T25" fmla="*/ 367 h 393"/>
                <a:gd name="T26" fmla="*/ 158 w 488"/>
                <a:gd name="T27" fmla="*/ 305 h 393"/>
                <a:gd name="T28" fmla="*/ 237 w 488"/>
                <a:gd name="T29" fmla="*/ 308 h 393"/>
                <a:gd name="T30" fmla="*/ 245 w 488"/>
                <a:gd name="T31" fmla="*/ 238 h 393"/>
                <a:gd name="T32" fmla="*/ 344 w 488"/>
                <a:gd name="T33" fmla="*/ 249 h 393"/>
                <a:gd name="T34" fmla="*/ 350 w 488"/>
                <a:gd name="T35" fmla="*/ 147 h 393"/>
                <a:gd name="T36" fmla="*/ 446 w 488"/>
                <a:gd name="T37" fmla="*/ 170 h 393"/>
                <a:gd name="T38" fmla="*/ 460 w 488"/>
                <a:gd name="T39" fmla="*/ 54 h 393"/>
                <a:gd name="T40" fmla="*/ 364 w 488"/>
                <a:gd name="T41" fmla="*/ 2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8" h="393">
                  <a:moveTo>
                    <a:pt x="364" y="20"/>
                  </a:moveTo>
                  <a:cubicBezTo>
                    <a:pt x="339" y="31"/>
                    <a:pt x="319" y="63"/>
                    <a:pt x="327" y="96"/>
                  </a:cubicBezTo>
                  <a:cubicBezTo>
                    <a:pt x="330" y="111"/>
                    <a:pt x="324" y="130"/>
                    <a:pt x="307" y="102"/>
                  </a:cubicBezTo>
                  <a:cubicBezTo>
                    <a:pt x="282" y="60"/>
                    <a:pt x="260" y="34"/>
                    <a:pt x="214" y="46"/>
                  </a:cubicBezTo>
                  <a:cubicBezTo>
                    <a:pt x="169" y="60"/>
                    <a:pt x="158" y="96"/>
                    <a:pt x="178" y="127"/>
                  </a:cubicBezTo>
                  <a:cubicBezTo>
                    <a:pt x="186" y="142"/>
                    <a:pt x="175" y="161"/>
                    <a:pt x="158" y="142"/>
                  </a:cubicBezTo>
                  <a:cubicBezTo>
                    <a:pt x="135" y="111"/>
                    <a:pt x="87" y="94"/>
                    <a:pt x="62" y="111"/>
                  </a:cubicBezTo>
                  <a:cubicBezTo>
                    <a:pt x="37" y="130"/>
                    <a:pt x="31" y="156"/>
                    <a:pt x="42" y="184"/>
                  </a:cubicBezTo>
                  <a:cubicBezTo>
                    <a:pt x="53" y="212"/>
                    <a:pt x="90" y="249"/>
                    <a:pt x="76" y="240"/>
                  </a:cubicBezTo>
                  <a:cubicBezTo>
                    <a:pt x="59" y="232"/>
                    <a:pt x="39" y="218"/>
                    <a:pt x="20" y="232"/>
                  </a:cubicBezTo>
                  <a:cubicBezTo>
                    <a:pt x="0" y="246"/>
                    <a:pt x="3" y="285"/>
                    <a:pt x="8" y="302"/>
                  </a:cubicBezTo>
                  <a:cubicBezTo>
                    <a:pt x="14" y="319"/>
                    <a:pt x="28" y="328"/>
                    <a:pt x="51" y="348"/>
                  </a:cubicBezTo>
                  <a:cubicBezTo>
                    <a:pt x="73" y="365"/>
                    <a:pt x="118" y="393"/>
                    <a:pt x="149" y="367"/>
                  </a:cubicBezTo>
                  <a:cubicBezTo>
                    <a:pt x="183" y="339"/>
                    <a:pt x="152" y="314"/>
                    <a:pt x="158" y="305"/>
                  </a:cubicBezTo>
                  <a:cubicBezTo>
                    <a:pt x="164" y="300"/>
                    <a:pt x="192" y="345"/>
                    <a:pt x="237" y="308"/>
                  </a:cubicBezTo>
                  <a:cubicBezTo>
                    <a:pt x="274" y="277"/>
                    <a:pt x="240" y="240"/>
                    <a:pt x="245" y="238"/>
                  </a:cubicBezTo>
                  <a:cubicBezTo>
                    <a:pt x="248" y="235"/>
                    <a:pt x="291" y="291"/>
                    <a:pt x="344" y="249"/>
                  </a:cubicBezTo>
                  <a:cubicBezTo>
                    <a:pt x="409" y="198"/>
                    <a:pt x="339" y="156"/>
                    <a:pt x="350" y="147"/>
                  </a:cubicBezTo>
                  <a:cubicBezTo>
                    <a:pt x="364" y="139"/>
                    <a:pt x="392" y="218"/>
                    <a:pt x="446" y="170"/>
                  </a:cubicBezTo>
                  <a:cubicBezTo>
                    <a:pt x="485" y="133"/>
                    <a:pt x="488" y="91"/>
                    <a:pt x="460" y="54"/>
                  </a:cubicBezTo>
                  <a:cubicBezTo>
                    <a:pt x="440" y="26"/>
                    <a:pt x="409" y="0"/>
                    <a:pt x="364" y="2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sp>
        <p:nvSpPr>
          <p:cNvPr id="16" name="矩形 15"/>
          <p:cNvSpPr/>
          <p:nvPr/>
        </p:nvSpPr>
        <p:spPr>
          <a:xfrm>
            <a:off x="3761976" y="3216694"/>
            <a:ext cx="1425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368882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1400" b="1" dirty="0">
              <a:solidFill>
                <a:srgbClr val="36888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11727" y="3555248"/>
            <a:ext cx="2926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Please click here to add your tittle here and write something to describe your theme with the introduction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弧形 21"/>
          <p:cNvSpPr/>
          <p:nvPr/>
        </p:nvSpPr>
        <p:spPr>
          <a:xfrm rot="1154067" flipV="1">
            <a:off x="5038180" y="1122364"/>
            <a:ext cx="1571545" cy="1461744"/>
          </a:xfrm>
          <a:prstGeom prst="arc">
            <a:avLst>
              <a:gd name="adj1" fmla="val 16200000"/>
              <a:gd name="adj2" fmla="val 1073543"/>
            </a:avLst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/>
          <p:nvPr/>
        </p:nvSpPr>
        <p:spPr>
          <a:xfrm rot="19582737">
            <a:off x="5120209" y="2245325"/>
            <a:ext cx="1812352" cy="1685727"/>
          </a:xfrm>
          <a:prstGeom prst="arc">
            <a:avLst>
              <a:gd name="adj1" fmla="val 16200000"/>
              <a:gd name="adj2" fmla="val 1073543"/>
            </a:avLst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/>
          <p:cNvSpPr/>
          <p:nvPr/>
        </p:nvSpPr>
        <p:spPr>
          <a:xfrm rot="20445933" flipH="1" flipV="1">
            <a:off x="2327350" y="1083913"/>
            <a:ext cx="1566086" cy="1456666"/>
          </a:xfrm>
          <a:prstGeom prst="arc">
            <a:avLst>
              <a:gd name="adj1" fmla="val 16200000"/>
              <a:gd name="adj2" fmla="val 1073543"/>
            </a:avLst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/>
        </p:nvSpPr>
        <p:spPr>
          <a:xfrm rot="2017263" flipH="1">
            <a:off x="2022299" y="2165168"/>
            <a:ext cx="1806057" cy="1679872"/>
          </a:xfrm>
          <a:prstGeom prst="arc">
            <a:avLst>
              <a:gd name="adj1" fmla="val 16200000"/>
              <a:gd name="adj2" fmla="val 1073543"/>
            </a:avLst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693739" y="1693951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731241" y="1936853"/>
            <a:ext cx="20648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79882" y="3274829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717384" y="3517731"/>
            <a:ext cx="20648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70244" y="1698064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0927" y="1904710"/>
            <a:ext cx="20648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312583" y="3162445"/>
            <a:ext cx="113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TEXT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83266" y="3369091"/>
            <a:ext cx="20648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44522" y="1407495"/>
            <a:ext cx="405433" cy="404751"/>
            <a:chOff x="2144522" y="1407495"/>
            <a:chExt cx="405433" cy="404751"/>
          </a:xfrm>
        </p:grpSpPr>
        <p:sp>
          <p:nvSpPr>
            <p:cNvPr id="29" name="椭圆 28"/>
            <p:cNvSpPr/>
            <p:nvPr/>
          </p:nvSpPr>
          <p:spPr>
            <a:xfrm>
              <a:off x="2145204" y="1407495"/>
              <a:ext cx="404751" cy="404751"/>
            </a:xfrm>
            <a:prstGeom prst="ellips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144522" y="144102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01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98782" y="2773303"/>
            <a:ext cx="407596" cy="404751"/>
            <a:chOff x="1798782" y="2773303"/>
            <a:chExt cx="407596" cy="404751"/>
          </a:xfrm>
        </p:grpSpPr>
        <p:sp>
          <p:nvSpPr>
            <p:cNvPr id="30" name="椭圆 29"/>
            <p:cNvSpPr/>
            <p:nvPr/>
          </p:nvSpPr>
          <p:spPr>
            <a:xfrm>
              <a:off x="1798782" y="2773303"/>
              <a:ext cx="404751" cy="404751"/>
            </a:xfrm>
            <a:prstGeom prst="ellips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13322" y="279803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02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403430" y="1424873"/>
            <a:ext cx="404751" cy="404751"/>
            <a:chOff x="6403430" y="1424873"/>
            <a:chExt cx="404751" cy="404751"/>
          </a:xfrm>
        </p:grpSpPr>
        <p:sp>
          <p:nvSpPr>
            <p:cNvPr id="31" name="椭圆 30"/>
            <p:cNvSpPr/>
            <p:nvPr/>
          </p:nvSpPr>
          <p:spPr>
            <a:xfrm>
              <a:off x="6403430" y="1424873"/>
              <a:ext cx="404751" cy="404751"/>
            </a:xfrm>
            <a:prstGeom prst="ellips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413581" y="144102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03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31241" y="2859883"/>
            <a:ext cx="409983" cy="404751"/>
            <a:chOff x="6731241" y="2859883"/>
            <a:chExt cx="409983" cy="404751"/>
          </a:xfrm>
        </p:grpSpPr>
        <p:sp>
          <p:nvSpPr>
            <p:cNvPr id="32" name="椭圆 31"/>
            <p:cNvSpPr/>
            <p:nvPr/>
          </p:nvSpPr>
          <p:spPr>
            <a:xfrm>
              <a:off x="6731241" y="2859883"/>
              <a:ext cx="404751" cy="404751"/>
            </a:xfrm>
            <a:prstGeom prst="ellips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748168" y="288377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04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150977"/>
      </p:ext>
    </p:extLst>
  </p:cSld>
  <p:clrMapOvr>
    <a:masterClrMapping/>
  </p:clrMapOvr>
  <p:transition spd="slow" advTm="0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7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1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5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72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7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8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86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9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9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6" grpId="0"/>
          <p:bldP spid="17" grpId="0"/>
          <p:bldP spid="22" grpId="0" animBg="1"/>
          <p:bldP spid="23" grpId="0" animBg="1"/>
          <p:bldP spid="26" grpId="0" animBg="1"/>
          <p:bldP spid="27" grpId="0" animBg="1"/>
          <p:bldP spid="33" grpId="0"/>
          <p:bldP spid="34" grpId="0"/>
          <p:bldP spid="37" grpId="0"/>
          <p:bldP spid="38" grpId="0"/>
          <p:bldP spid="39" grpId="0"/>
          <p:bldP spid="40" grpId="0"/>
          <p:bldP spid="41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7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1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5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72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7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8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86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9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9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6" grpId="0"/>
          <p:bldP spid="17" grpId="0"/>
          <p:bldP spid="22" grpId="0" animBg="1"/>
          <p:bldP spid="23" grpId="0" animBg="1"/>
          <p:bldP spid="26" grpId="0" animBg="1"/>
          <p:bldP spid="27" grpId="0" animBg="1"/>
          <p:bldP spid="33" grpId="0"/>
          <p:bldP spid="34" grpId="0"/>
          <p:bldP spid="37" grpId="0"/>
          <p:bldP spid="38" grpId="0"/>
          <p:bldP spid="39" grpId="0"/>
          <p:bldP spid="40" grpId="0"/>
          <p:bldP spid="41" grpId="0"/>
          <p:bldP spid="4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12389" y="4152097"/>
            <a:ext cx="6935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Youth means a temperamental predominance of courage over timidity, of the appetite for adventure over the love of ease. This often exists in a man of 60 more than a boy of 20. Nobody grows old merely by a number of years. We grow old by deserting our ideals.</a:t>
            </a:r>
          </a:p>
        </p:txBody>
      </p:sp>
      <p:cxnSp>
        <p:nvCxnSpPr>
          <p:cNvPr id="24" name="直接连接符 23"/>
          <p:cNvCxnSpPr>
            <a:stCxn id="39" idx="7"/>
          </p:cNvCxnSpPr>
          <p:nvPr/>
        </p:nvCxnSpPr>
        <p:spPr>
          <a:xfrm flipV="1">
            <a:off x="1941688" y="1830327"/>
            <a:ext cx="1366691" cy="942135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281392" y="1830327"/>
            <a:ext cx="1179259" cy="134935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4460651" y="2159760"/>
            <a:ext cx="946320" cy="100750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406971" y="2159760"/>
            <a:ext cx="1174294" cy="169041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 rot="696387">
            <a:off x="92123" y="2114340"/>
            <a:ext cx="1951089" cy="3700055"/>
            <a:chOff x="-136980" y="1559646"/>
            <a:chExt cx="1951089" cy="3700055"/>
          </a:xfrm>
        </p:grpSpPr>
        <p:sp>
          <p:nvSpPr>
            <p:cNvPr id="29" name="任意多边形 28"/>
            <p:cNvSpPr/>
            <p:nvPr/>
          </p:nvSpPr>
          <p:spPr>
            <a:xfrm>
              <a:off x="496776" y="1559646"/>
              <a:ext cx="1317333" cy="1726763"/>
            </a:xfrm>
            <a:custGeom>
              <a:avLst/>
              <a:gdLst>
                <a:gd name="connsiteX0" fmla="*/ 92825 w 1317333"/>
                <a:gd name="connsiteY0" fmla="*/ 124299 h 1726763"/>
                <a:gd name="connsiteX1" fmla="*/ 92825 w 1317333"/>
                <a:gd name="connsiteY1" fmla="*/ 1536639 h 1726763"/>
                <a:gd name="connsiteX2" fmla="*/ 1224508 w 1317333"/>
                <a:gd name="connsiteY2" fmla="*/ 1536639 h 1726763"/>
                <a:gd name="connsiteX3" fmla="*/ 1224508 w 1317333"/>
                <a:gd name="connsiteY3" fmla="*/ 124299 h 1726763"/>
                <a:gd name="connsiteX4" fmla="*/ 160359 w 1317333"/>
                <a:gd name="connsiteY4" fmla="*/ 0 h 1726763"/>
                <a:gd name="connsiteX5" fmla="*/ 1156974 w 1317333"/>
                <a:gd name="connsiteY5" fmla="*/ 0 h 1726763"/>
                <a:gd name="connsiteX6" fmla="*/ 1317333 w 1317333"/>
                <a:gd name="connsiteY6" fmla="*/ 160359 h 1726763"/>
                <a:gd name="connsiteX7" fmla="*/ 1317333 w 1317333"/>
                <a:gd name="connsiteY7" fmla="*/ 1566404 h 1726763"/>
                <a:gd name="connsiteX8" fmla="*/ 1156974 w 1317333"/>
                <a:gd name="connsiteY8" fmla="*/ 1726763 h 1726763"/>
                <a:gd name="connsiteX9" fmla="*/ 160359 w 1317333"/>
                <a:gd name="connsiteY9" fmla="*/ 1726763 h 1726763"/>
                <a:gd name="connsiteX10" fmla="*/ 0 w 1317333"/>
                <a:gd name="connsiteY10" fmla="*/ 1566404 h 1726763"/>
                <a:gd name="connsiteX11" fmla="*/ 0 w 1317333"/>
                <a:gd name="connsiteY11" fmla="*/ 160359 h 1726763"/>
                <a:gd name="connsiteX12" fmla="*/ 160359 w 1317333"/>
                <a:gd name="connsiteY12" fmla="*/ 0 h 172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333" h="1726763">
                  <a:moveTo>
                    <a:pt x="92825" y="124299"/>
                  </a:moveTo>
                  <a:lnTo>
                    <a:pt x="92825" y="1536639"/>
                  </a:lnTo>
                  <a:lnTo>
                    <a:pt x="1224508" y="1536639"/>
                  </a:lnTo>
                  <a:lnTo>
                    <a:pt x="1224508" y="124299"/>
                  </a:lnTo>
                  <a:close/>
                  <a:moveTo>
                    <a:pt x="160359" y="0"/>
                  </a:moveTo>
                  <a:lnTo>
                    <a:pt x="1156974" y="0"/>
                  </a:lnTo>
                  <a:cubicBezTo>
                    <a:pt x="1245538" y="0"/>
                    <a:pt x="1317333" y="71795"/>
                    <a:pt x="1317333" y="160359"/>
                  </a:cubicBezTo>
                  <a:lnTo>
                    <a:pt x="1317333" y="1566404"/>
                  </a:lnTo>
                  <a:cubicBezTo>
                    <a:pt x="1317333" y="1654968"/>
                    <a:pt x="1245538" y="1726763"/>
                    <a:pt x="1156974" y="1726763"/>
                  </a:cubicBezTo>
                  <a:lnTo>
                    <a:pt x="160359" y="1726763"/>
                  </a:lnTo>
                  <a:cubicBezTo>
                    <a:pt x="71795" y="1726763"/>
                    <a:pt x="0" y="1654968"/>
                    <a:pt x="0" y="1566404"/>
                  </a:cubicBezTo>
                  <a:lnTo>
                    <a:pt x="0" y="160359"/>
                  </a:lnTo>
                  <a:cubicBezTo>
                    <a:pt x="0" y="71795"/>
                    <a:pt x="71795" y="0"/>
                    <a:pt x="16035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-136980" y="2695011"/>
              <a:ext cx="1218205" cy="2564690"/>
              <a:chOff x="-97203" y="1646267"/>
              <a:chExt cx="1608670" cy="3386738"/>
            </a:xfrm>
          </p:grpSpPr>
          <p:sp>
            <p:nvSpPr>
              <p:cNvPr id="31" name="矩形 30"/>
              <p:cNvSpPr/>
              <p:nvPr/>
            </p:nvSpPr>
            <p:spPr>
              <a:xfrm rot="1707604">
                <a:off x="-93838" y="2570462"/>
                <a:ext cx="619085" cy="246254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10"/>
              <p:cNvSpPr/>
              <p:nvPr/>
            </p:nvSpPr>
            <p:spPr>
              <a:xfrm rot="1707604">
                <a:off x="-97203" y="2576660"/>
                <a:ext cx="619085" cy="2454170"/>
              </a:xfrm>
              <a:custGeom>
                <a:avLst/>
                <a:gdLst>
                  <a:gd name="connsiteX0" fmla="*/ 0 w 619085"/>
                  <a:gd name="connsiteY0" fmla="*/ 0 h 2462543"/>
                  <a:gd name="connsiteX1" fmla="*/ 619085 w 619085"/>
                  <a:gd name="connsiteY1" fmla="*/ 0 h 2462543"/>
                  <a:gd name="connsiteX2" fmla="*/ 619085 w 619085"/>
                  <a:gd name="connsiteY2" fmla="*/ 2462543 h 2462543"/>
                  <a:gd name="connsiteX3" fmla="*/ 0 w 619085"/>
                  <a:gd name="connsiteY3" fmla="*/ 2462543 h 2462543"/>
                  <a:gd name="connsiteX4" fmla="*/ 0 w 619085"/>
                  <a:gd name="connsiteY4" fmla="*/ 0 h 2462543"/>
                  <a:gd name="connsiteX0" fmla="*/ 0 w 619085"/>
                  <a:gd name="connsiteY0" fmla="*/ 0 h 2465742"/>
                  <a:gd name="connsiteX1" fmla="*/ 619085 w 619085"/>
                  <a:gd name="connsiteY1" fmla="*/ 0 h 2465742"/>
                  <a:gd name="connsiteX2" fmla="*/ 619085 w 619085"/>
                  <a:gd name="connsiteY2" fmla="*/ 2462543 h 2465742"/>
                  <a:gd name="connsiteX3" fmla="*/ 393058 w 619085"/>
                  <a:gd name="connsiteY3" fmla="*/ 2465742 h 2465742"/>
                  <a:gd name="connsiteX4" fmla="*/ 0 w 619085"/>
                  <a:gd name="connsiteY4" fmla="*/ 0 h 246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085" h="2465742">
                    <a:moveTo>
                      <a:pt x="0" y="0"/>
                    </a:moveTo>
                    <a:lnTo>
                      <a:pt x="619085" y="0"/>
                    </a:lnTo>
                    <a:lnTo>
                      <a:pt x="619085" y="2462543"/>
                    </a:lnTo>
                    <a:lnTo>
                      <a:pt x="393058" y="2465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>
                <a:off x="941560" y="2860895"/>
                <a:ext cx="72000" cy="72000"/>
              </a:xfrm>
              <a:prstGeom prst="ellipse">
                <a:avLst/>
              </a:prstGeom>
              <a:solidFill>
                <a:srgbClr val="A2B8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553982" y="1646267"/>
                <a:ext cx="957485" cy="1212959"/>
              </a:xfrm>
              <a:custGeom>
                <a:avLst/>
                <a:gdLst>
                  <a:gd name="connsiteX0" fmla="*/ 431171 w 431171"/>
                  <a:gd name="connsiteY0" fmla="*/ 356092 h 546215"/>
                  <a:gd name="connsiteX1" fmla="*/ 231995 w 431171"/>
                  <a:gd name="connsiteY1" fmla="*/ 546215 h 546215"/>
                  <a:gd name="connsiteX2" fmla="*/ 23765 w 431171"/>
                  <a:gd name="connsiteY2" fmla="*/ 437573 h 546215"/>
                  <a:gd name="connsiteX3" fmla="*/ 5658 w 431171"/>
                  <a:gd name="connsiteY3" fmla="*/ 347038 h 546215"/>
                  <a:gd name="connsiteX4" fmla="*/ 32819 w 431171"/>
                  <a:gd name="connsiteY4" fmla="*/ 202183 h 546215"/>
                  <a:gd name="connsiteX5" fmla="*/ 132407 w 431171"/>
                  <a:gd name="connsiteY5" fmla="*/ 3007 h 546215"/>
                  <a:gd name="connsiteX6" fmla="*/ 177674 w 431171"/>
                  <a:gd name="connsiteY6" fmla="*/ 93541 h 546215"/>
                  <a:gd name="connsiteX7" fmla="*/ 114300 w 431171"/>
                  <a:gd name="connsiteY7" fmla="*/ 247450 h 546215"/>
                  <a:gd name="connsiteX8" fmla="*/ 132407 w 431171"/>
                  <a:gd name="connsiteY8" fmla="*/ 328932 h 546215"/>
                  <a:gd name="connsiteX9" fmla="*/ 168621 w 431171"/>
                  <a:gd name="connsiteY9" fmla="*/ 347038 h 546215"/>
                  <a:gd name="connsiteX10" fmla="*/ 431171 w 431171"/>
                  <a:gd name="connsiteY10" fmla="*/ 356092 h 54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1171" h="546215">
                    <a:moveTo>
                      <a:pt x="431171" y="356092"/>
                    </a:moveTo>
                    <a:lnTo>
                      <a:pt x="231995" y="546215"/>
                    </a:lnTo>
                    <a:lnTo>
                      <a:pt x="23765" y="437573"/>
                    </a:lnTo>
                    <a:cubicBezTo>
                      <a:pt x="-13958" y="404377"/>
                      <a:pt x="4149" y="386270"/>
                      <a:pt x="5658" y="347038"/>
                    </a:cubicBezTo>
                    <a:cubicBezTo>
                      <a:pt x="7167" y="307806"/>
                      <a:pt x="11694" y="259522"/>
                      <a:pt x="32819" y="202183"/>
                    </a:cubicBezTo>
                    <a:cubicBezTo>
                      <a:pt x="32819" y="202183"/>
                      <a:pt x="108264" y="21114"/>
                      <a:pt x="132407" y="3007"/>
                    </a:cubicBezTo>
                    <a:cubicBezTo>
                      <a:pt x="156549" y="-15100"/>
                      <a:pt x="180692" y="52800"/>
                      <a:pt x="177674" y="93541"/>
                    </a:cubicBezTo>
                    <a:lnTo>
                      <a:pt x="114300" y="247450"/>
                    </a:lnTo>
                    <a:lnTo>
                      <a:pt x="132407" y="328932"/>
                    </a:lnTo>
                    <a:lnTo>
                      <a:pt x="168621" y="347038"/>
                    </a:lnTo>
                    <a:lnTo>
                      <a:pt x="431171" y="356092"/>
                    </a:lnTo>
                    <a:close/>
                  </a:path>
                </a:pathLst>
              </a:custGeom>
              <a:solidFill>
                <a:srgbClr val="F0A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1019818" y="2564745"/>
            <a:ext cx="1090363" cy="968877"/>
            <a:chOff x="1019818" y="2372430"/>
            <a:chExt cx="1090363" cy="968877"/>
          </a:xfrm>
        </p:grpSpPr>
        <p:sp>
          <p:nvSpPr>
            <p:cNvPr id="36" name="文本框 35"/>
            <p:cNvSpPr txBox="1"/>
            <p:nvPr/>
          </p:nvSpPr>
          <p:spPr>
            <a:xfrm rot="696387">
              <a:off x="1019818" y="2633421"/>
              <a:ext cx="10903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80%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696387">
              <a:off x="1152445" y="2430900"/>
              <a:ext cx="807045" cy="807045"/>
            </a:xfrm>
            <a:prstGeom prst="ellipse">
              <a:avLst/>
            </a:prstGeom>
            <a:solidFill>
              <a:srgbClr val="368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Group 13"/>
            <p:cNvGrpSpPr/>
            <p:nvPr/>
          </p:nvGrpSpPr>
          <p:grpSpPr>
            <a:xfrm>
              <a:off x="1265115" y="2636088"/>
              <a:ext cx="599768" cy="466487"/>
              <a:chOff x="4146807" y="4475116"/>
              <a:chExt cx="810979" cy="630762"/>
            </a:xfrm>
          </p:grpSpPr>
          <p:sp>
            <p:nvSpPr>
              <p:cNvPr id="40" name="Freeform 5"/>
              <p:cNvSpPr>
                <a:spLocks/>
              </p:cNvSpPr>
              <p:nvPr/>
            </p:nvSpPr>
            <p:spPr bwMode="auto">
              <a:xfrm>
                <a:off x="4245636" y="4475116"/>
                <a:ext cx="712150" cy="590068"/>
              </a:xfrm>
              <a:custGeom>
                <a:avLst/>
                <a:gdLst>
                  <a:gd name="T0" fmla="*/ 1033 w 1075"/>
                  <a:gd name="T1" fmla="*/ 238 h 887"/>
                  <a:gd name="T2" fmla="*/ 889 w 1075"/>
                  <a:gd name="T3" fmla="*/ 60 h 887"/>
                  <a:gd name="T4" fmla="*/ 799 w 1075"/>
                  <a:gd name="T5" fmla="*/ 88 h 887"/>
                  <a:gd name="T6" fmla="*/ 677 w 1075"/>
                  <a:gd name="T7" fmla="*/ 46 h 887"/>
                  <a:gd name="T8" fmla="*/ 584 w 1075"/>
                  <a:gd name="T9" fmla="*/ 0 h 887"/>
                  <a:gd name="T10" fmla="*/ 522 w 1075"/>
                  <a:gd name="T11" fmla="*/ 23 h 887"/>
                  <a:gd name="T12" fmla="*/ 610 w 1075"/>
                  <a:gd name="T13" fmla="*/ 68 h 887"/>
                  <a:gd name="T14" fmla="*/ 652 w 1075"/>
                  <a:gd name="T15" fmla="*/ 130 h 887"/>
                  <a:gd name="T16" fmla="*/ 703 w 1075"/>
                  <a:gd name="T17" fmla="*/ 246 h 887"/>
                  <a:gd name="T18" fmla="*/ 672 w 1075"/>
                  <a:gd name="T19" fmla="*/ 336 h 887"/>
                  <a:gd name="T20" fmla="*/ 548 w 1075"/>
                  <a:gd name="T21" fmla="*/ 317 h 887"/>
                  <a:gd name="T22" fmla="*/ 463 w 1075"/>
                  <a:gd name="T23" fmla="*/ 206 h 887"/>
                  <a:gd name="T24" fmla="*/ 384 w 1075"/>
                  <a:gd name="T25" fmla="*/ 209 h 887"/>
                  <a:gd name="T26" fmla="*/ 192 w 1075"/>
                  <a:gd name="T27" fmla="*/ 345 h 887"/>
                  <a:gd name="T28" fmla="*/ 68 w 1075"/>
                  <a:gd name="T29" fmla="*/ 463 h 887"/>
                  <a:gd name="T30" fmla="*/ 6 w 1075"/>
                  <a:gd name="T31" fmla="*/ 576 h 887"/>
                  <a:gd name="T32" fmla="*/ 51 w 1075"/>
                  <a:gd name="T33" fmla="*/ 624 h 887"/>
                  <a:gd name="T34" fmla="*/ 102 w 1075"/>
                  <a:gd name="T35" fmla="*/ 596 h 887"/>
                  <a:gd name="T36" fmla="*/ 212 w 1075"/>
                  <a:gd name="T37" fmla="*/ 497 h 887"/>
                  <a:gd name="T38" fmla="*/ 217 w 1075"/>
                  <a:gd name="T39" fmla="*/ 534 h 887"/>
                  <a:gd name="T40" fmla="*/ 116 w 1075"/>
                  <a:gd name="T41" fmla="*/ 633 h 887"/>
                  <a:gd name="T42" fmla="*/ 99 w 1075"/>
                  <a:gd name="T43" fmla="*/ 692 h 887"/>
                  <a:gd name="T44" fmla="*/ 150 w 1075"/>
                  <a:gd name="T45" fmla="*/ 734 h 887"/>
                  <a:gd name="T46" fmla="*/ 198 w 1075"/>
                  <a:gd name="T47" fmla="*/ 706 h 887"/>
                  <a:gd name="T48" fmla="*/ 308 w 1075"/>
                  <a:gd name="T49" fmla="*/ 602 h 887"/>
                  <a:gd name="T50" fmla="*/ 319 w 1075"/>
                  <a:gd name="T51" fmla="*/ 633 h 887"/>
                  <a:gd name="T52" fmla="*/ 212 w 1075"/>
                  <a:gd name="T53" fmla="*/ 743 h 887"/>
                  <a:gd name="T54" fmla="*/ 209 w 1075"/>
                  <a:gd name="T55" fmla="*/ 782 h 887"/>
                  <a:gd name="T56" fmla="*/ 277 w 1075"/>
                  <a:gd name="T57" fmla="*/ 796 h 887"/>
                  <a:gd name="T58" fmla="*/ 339 w 1075"/>
                  <a:gd name="T59" fmla="*/ 757 h 887"/>
                  <a:gd name="T60" fmla="*/ 342 w 1075"/>
                  <a:gd name="T61" fmla="*/ 785 h 887"/>
                  <a:gd name="T62" fmla="*/ 322 w 1075"/>
                  <a:gd name="T63" fmla="*/ 810 h 887"/>
                  <a:gd name="T64" fmla="*/ 328 w 1075"/>
                  <a:gd name="T65" fmla="*/ 856 h 887"/>
                  <a:gd name="T66" fmla="*/ 381 w 1075"/>
                  <a:gd name="T67" fmla="*/ 875 h 887"/>
                  <a:gd name="T68" fmla="*/ 415 w 1075"/>
                  <a:gd name="T69" fmla="*/ 836 h 887"/>
                  <a:gd name="T70" fmla="*/ 423 w 1075"/>
                  <a:gd name="T71" fmla="*/ 771 h 887"/>
                  <a:gd name="T72" fmla="*/ 457 w 1075"/>
                  <a:gd name="T73" fmla="*/ 746 h 887"/>
                  <a:gd name="T74" fmla="*/ 466 w 1075"/>
                  <a:gd name="T75" fmla="*/ 633 h 887"/>
                  <a:gd name="T76" fmla="*/ 570 w 1075"/>
                  <a:gd name="T77" fmla="*/ 641 h 887"/>
                  <a:gd name="T78" fmla="*/ 624 w 1075"/>
                  <a:gd name="T79" fmla="*/ 554 h 887"/>
                  <a:gd name="T80" fmla="*/ 734 w 1075"/>
                  <a:gd name="T81" fmla="*/ 602 h 887"/>
                  <a:gd name="T82" fmla="*/ 802 w 1075"/>
                  <a:gd name="T83" fmla="*/ 537 h 887"/>
                  <a:gd name="T84" fmla="*/ 889 w 1075"/>
                  <a:gd name="T85" fmla="*/ 545 h 887"/>
                  <a:gd name="T86" fmla="*/ 931 w 1075"/>
                  <a:gd name="T87" fmla="*/ 511 h 887"/>
                  <a:gd name="T88" fmla="*/ 1042 w 1075"/>
                  <a:gd name="T89" fmla="*/ 458 h 887"/>
                  <a:gd name="T90" fmla="*/ 1033 w 1075"/>
                  <a:gd name="T91" fmla="*/ 2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5" h="887">
                    <a:moveTo>
                      <a:pt x="1033" y="238"/>
                    </a:moveTo>
                    <a:cubicBezTo>
                      <a:pt x="996" y="147"/>
                      <a:pt x="931" y="43"/>
                      <a:pt x="889" y="60"/>
                    </a:cubicBezTo>
                    <a:cubicBezTo>
                      <a:pt x="850" y="77"/>
                      <a:pt x="824" y="91"/>
                      <a:pt x="799" y="88"/>
                    </a:cubicBezTo>
                    <a:cubicBezTo>
                      <a:pt x="773" y="85"/>
                      <a:pt x="731" y="79"/>
                      <a:pt x="677" y="46"/>
                    </a:cubicBezTo>
                    <a:cubicBezTo>
                      <a:pt x="666" y="40"/>
                      <a:pt x="615" y="0"/>
                      <a:pt x="584" y="0"/>
                    </a:cubicBezTo>
                    <a:cubicBezTo>
                      <a:pt x="550" y="3"/>
                      <a:pt x="517" y="15"/>
                      <a:pt x="522" y="23"/>
                    </a:cubicBezTo>
                    <a:cubicBezTo>
                      <a:pt x="531" y="37"/>
                      <a:pt x="596" y="51"/>
                      <a:pt x="610" y="68"/>
                    </a:cubicBezTo>
                    <a:cubicBezTo>
                      <a:pt x="621" y="79"/>
                      <a:pt x="644" y="105"/>
                      <a:pt x="652" y="130"/>
                    </a:cubicBezTo>
                    <a:cubicBezTo>
                      <a:pt x="661" y="156"/>
                      <a:pt x="666" y="201"/>
                      <a:pt x="703" y="246"/>
                    </a:cubicBezTo>
                    <a:cubicBezTo>
                      <a:pt x="717" y="263"/>
                      <a:pt x="709" y="308"/>
                      <a:pt x="672" y="336"/>
                    </a:cubicBezTo>
                    <a:cubicBezTo>
                      <a:pt x="635" y="362"/>
                      <a:pt x="579" y="348"/>
                      <a:pt x="548" y="317"/>
                    </a:cubicBezTo>
                    <a:cubicBezTo>
                      <a:pt x="514" y="283"/>
                      <a:pt x="480" y="221"/>
                      <a:pt x="463" y="206"/>
                    </a:cubicBezTo>
                    <a:cubicBezTo>
                      <a:pt x="446" y="190"/>
                      <a:pt x="404" y="198"/>
                      <a:pt x="384" y="209"/>
                    </a:cubicBezTo>
                    <a:cubicBezTo>
                      <a:pt x="353" y="229"/>
                      <a:pt x="251" y="302"/>
                      <a:pt x="192" y="345"/>
                    </a:cubicBezTo>
                    <a:cubicBezTo>
                      <a:pt x="161" y="367"/>
                      <a:pt x="85" y="444"/>
                      <a:pt x="68" y="463"/>
                    </a:cubicBezTo>
                    <a:cubicBezTo>
                      <a:pt x="51" y="483"/>
                      <a:pt x="0" y="551"/>
                      <a:pt x="6" y="576"/>
                    </a:cubicBezTo>
                    <a:cubicBezTo>
                      <a:pt x="11" y="602"/>
                      <a:pt x="31" y="627"/>
                      <a:pt x="51" y="624"/>
                    </a:cubicBezTo>
                    <a:cubicBezTo>
                      <a:pt x="71" y="624"/>
                      <a:pt x="82" y="613"/>
                      <a:pt x="102" y="596"/>
                    </a:cubicBezTo>
                    <a:cubicBezTo>
                      <a:pt x="121" y="579"/>
                      <a:pt x="198" y="494"/>
                      <a:pt x="212" y="497"/>
                    </a:cubicBezTo>
                    <a:cubicBezTo>
                      <a:pt x="223" y="497"/>
                      <a:pt x="237" y="511"/>
                      <a:pt x="217" y="534"/>
                    </a:cubicBezTo>
                    <a:cubicBezTo>
                      <a:pt x="209" y="545"/>
                      <a:pt x="130" y="616"/>
                      <a:pt x="116" y="633"/>
                    </a:cubicBezTo>
                    <a:cubicBezTo>
                      <a:pt x="110" y="641"/>
                      <a:pt x="88" y="669"/>
                      <a:pt x="99" y="692"/>
                    </a:cubicBezTo>
                    <a:cubicBezTo>
                      <a:pt x="110" y="712"/>
                      <a:pt x="133" y="737"/>
                      <a:pt x="150" y="734"/>
                    </a:cubicBezTo>
                    <a:cubicBezTo>
                      <a:pt x="167" y="731"/>
                      <a:pt x="175" y="723"/>
                      <a:pt x="198" y="706"/>
                    </a:cubicBezTo>
                    <a:cubicBezTo>
                      <a:pt x="220" y="686"/>
                      <a:pt x="294" y="602"/>
                      <a:pt x="308" y="602"/>
                    </a:cubicBezTo>
                    <a:cubicBezTo>
                      <a:pt x="322" y="602"/>
                      <a:pt x="328" y="613"/>
                      <a:pt x="319" y="633"/>
                    </a:cubicBezTo>
                    <a:cubicBezTo>
                      <a:pt x="311" y="652"/>
                      <a:pt x="223" y="729"/>
                      <a:pt x="212" y="743"/>
                    </a:cubicBezTo>
                    <a:cubicBezTo>
                      <a:pt x="201" y="757"/>
                      <a:pt x="203" y="774"/>
                      <a:pt x="209" y="782"/>
                    </a:cubicBezTo>
                    <a:cubicBezTo>
                      <a:pt x="215" y="791"/>
                      <a:pt x="257" y="802"/>
                      <a:pt x="277" y="796"/>
                    </a:cubicBezTo>
                    <a:cubicBezTo>
                      <a:pt x="296" y="791"/>
                      <a:pt x="313" y="760"/>
                      <a:pt x="339" y="757"/>
                    </a:cubicBezTo>
                    <a:cubicBezTo>
                      <a:pt x="350" y="757"/>
                      <a:pt x="356" y="768"/>
                      <a:pt x="342" y="785"/>
                    </a:cubicBezTo>
                    <a:cubicBezTo>
                      <a:pt x="328" y="802"/>
                      <a:pt x="325" y="799"/>
                      <a:pt x="322" y="810"/>
                    </a:cubicBezTo>
                    <a:cubicBezTo>
                      <a:pt x="319" y="822"/>
                      <a:pt x="319" y="847"/>
                      <a:pt x="328" y="856"/>
                    </a:cubicBezTo>
                    <a:cubicBezTo>
                      <a:pt x="342" y="870"/>
                      <a:pt x="367" y="887"/>
                      <a:pt x="381" y="875"/>
                    </a:cubicBezTo>
                    <a:cubicBezTo>
                      <a:pt x="401" y="861"/>
                      <a:pt x="421" y="847"/>
                      <a:pt x="415" y="836"/>
                    </a:cubicBezTo>
                    <a:cubicBezTo>
                      <a:pt x="409" y="825"/>
                      <a:pt x="395" y="805"/>
                      <a:pt x="423" y="771"/>
                    </a:cubicBezTo>
                    <a:cubicBezTo>
                      <a:pt x="440" y="751"/>
                      <a:pt x="449" y="760"/>
                      <a:pt x="457" y="746"/>
                    </a:cubicBezTo>
                    <a:cubicBezTo>
                      <a:pt x="469" y="729"/>
                      <a:pt x="409" y="678"/>
                      <a:pt x="466" y="633"/>
                    </a:cubicBezTo>
                    <a:cubicBezTo>
                      <a:pt x="511" y="599"/>
                      <a:pt x="559" y="644"/>
                      <a:pt x="570" y="641"/>
                    </a:cubicBezTo>
                    <a:cubicBezTo>
                      <a:pt x="582" y="638"/>
                      <a:pt x="553" y="573"/>
                      <a:pt x="624" y="554"/>
                    </a:cubicBezTo>
                    <a:cubicBezTo>
                      <a:pt x="663" y="542"/>
                      <a:pt x="717" y="565"/>
                      <a:pt x="734" y="602"/>
                    </a:cubicBezTo>
                    <a:cubicBezTo>
                      <a:pt x="745" y="627"/>
                      <a:pt x="754" y="542"/>
                      <a:pt x="802" y="537"/>
                    </a:cubicBezTo>
                    <a:cubicBezTo>
                      <a:pt x="847" y="531"/>
                      <a:pt x="889" y="545"/>
                      <a:pt x="889" y="545"/>
                    </a:cubicBezTo>
                    <a:cubicBezTo>
                      <a:pt x="889" y="545"/>
                      <a:pt x="923" y="520"/>
                      <a:pt x="931" y="511"/>
                    </a:cubicBezTo>
                    <a:cubicBezTo>
                      <a:pt x="965" y="489"/>
                      <a:pt x="1016" y="475"/>
                      <a:pt x="1042" y="458"/>
                    </a:cubicBezTo>
                    <a:cubicBezTo>
                      <a:pt x="1075" y="446"/>
                      <a:pt x="1070" y="328"/>
                      <a:pt x="1033" y="23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4146807" y="4498370"/>
                <a:ext cx="540653" cy="322648"/>
              </a:xfrm>
              <a:custGeom>
                <a:avLst/>
                <a:gdLst>
                  <a:gd name="T0" fmla="*/ 107 w 815"/>
                  <a:gd name="T1" fmla="*/ 341 h 488"/>
                  <a:gd name="T2" fmla="*/ 239 w 815"/>
                  <a:gd name="T3" fmla="*/ 333 h 488"/>
                  <a:gd name="T4" fmla="*/ 468 w 815"/>
                  <a:gd name="T5" fmla="*/ 163 h 488"/>
                  <a:gd name="T6" fmla="*/ 598 w 815"/>
                  <a:gd name="T7" fmla="*/ 132 h 488"/>
                  <a:gd name="T8" fmla="*/ 654 w 815"/>
                  <a:gd name="T9" fmla="*/ 73 h 488"/>
                  <a:gd name="T10" fmla="*/ 666 w 815"/>
                  <a:gd name="T11" fmla="*/ 177 h 488"/>
                  <a:gd name="T12" fmla="*/ 733 w 815"/>
                  <a:gd name="T13" fmla="*/ 262 h 488"/>
                  <a:gd name="T14" fmla="*/ 793 w 815"/>
                  <a:gd name="T15" fmla="*/ 262 h 488"/>
                  <a:gd name="T16" fmla="*/ 815 w 815"/>
                  <a:gd name="T17" fmla="*/ 239 h 488"/>
                  <a:gd name="T18" fmla="*/ 770 w 815"/>
                  <a:gd name="T19" fmla="*/ 177 h 488"/>
                  <a:gd name="T20" fmla="*/ 731 w 815"/>
                  <a:gd name="T21" fmla="*/ 79 h 488"/>
                  <a:gd name="T22" fmla="*/ 567 w 815"/>
                  <a:gd name="T23" fmla="*/ 8 h 488"/>
                  <a:gd name="T24" fmla="*/ 499 w 815"/>
                  <a:gd name="T25" fmla="*/ 5 h 488"/>
                  <a:gd name="T26" fmla="*/ 318 w 815"/>
                  <a:gd name="T27" fmla="*/ 64 h 488"/>
                  <a:gd name="T28" fmla="*/ 191 w 815"/>
                  <a:gd name="T29" fmla="*/ 25 h 488"/>
                  <a:gd name="T30" fmla="*/ 112 w 815"/>
                  <a:gd name="T31" fmla="*/ 73 h 488"/>
                  <a:gd name="T32" fmla="*/ 25 w 815"/>
                  <a:gd name="T33" fmla="*/ 217 h 488"/>
                  <a:gd name="T34" fmla="*/ 11 w 815"/>
                  <a:gd name="T35" fmla="*/ 409 h 488"/>
                  <a:gd name="T36" fmla="*/ 115 w 815"/>
                  <a:gd name="T37" fmla="*/ 479 h 488"/>
                  <a:gd name="T38" fmla="*/ 175 w 815"/>
                  <a:gd name="T39" fmla="*/ 397 h 488"/>
                  <a:gd name="T40" fmla="*/ 107 w 815"/>
                  <a:gd name="T41" fmla="*/ 341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5" h="488">
                    <a:moveTo>
                      <a:pt x="107" y="341"/>
                    </a:moveTo>
                    <a:cubicBezTo>
                      <a:pt x="155" y="352"/>
                      <a:pt x="220" y="347"/>
                      <a:pt x="239" y="333"/>
                    </a:cubicBezTo>
                    <a:cubicBezTo>
                      <a:pt x="313" y="270"/>
                      <a:pt x="397" y="206"/>
                      <a:pt x="468" y="163"/>
                    </a:cubicBezTo>
                    <a:cubicBezTo>
                      <a:pt x="539" y="118"/>
                      <a:pt x="572" y="115"/>
                      <a:pt x="598" y="132"/>
                    </a:cubicBezTo>
                    <a:cubicBezTo>
                      <a:pt x="623" y="149"/>
                      <a:pt x="632" y="73"/>
                      <a:pt x="654" y="73"/>
                    </a:cubicBezTo>
                    <a:cubicBezTo>
                      <a:pt x="654" y="73"/>
                      <a:pt x="646" y="155"/>
                      <a:pt x="666" y="177"/>
                    </a:cubicBezTo>
                    <a:cubicBezTo>
                      <a:pt x="683" y="194"/>
                      <a:pt x="691" y="234"/>
                      <a:pt x="733" y="262"/>
                    </a:cubicBezTo>
                    <a:cubicBezTo>
                      <a:pt x="750" y="273"/>
                      <a:pt x="767" y="276"/>
                      <a:pt x="793" y="262"/>
                    </a:cubicBezTo>
                    <a:cubicBezTo>
                      <a:pt x="815" y="251"/>
                      <a:pt x="815" y="239"/>
                      <a:pt x="815" y="239"/>
                    </a:cubicBezTo>
                    <a:cubicBezTo>
                      <a:pt x="815" y="239"/>
                      <a:pt x="770" y="183"/>
                      <a:pt x="770" y="177"/>
                    </a:cubicBezTo>
                    <a:cubicBezTo>
                      <a:pt x="767" y="172"/>
                      <a:pt x="750" y="95"/>
                      <a:pt x="731" y="79"/>
                    </a:cubicBezTo>
                    <a:cubicBezTo>
                      <a:pt x="711" y="62"/>
                      <a:pt x="575" y="8"/>
                      <a:pt x="567" y="8"/>
                    </a:cubicBezTo>
                    <a:cubicBezTo>
                      <a:pt x="558" y="8"/>
                      <a:pt x="519" y="0"/>
                      <a:pt x="499" y="5"/>
                    </a:cubicBezTo>
                    <a:cubicBezTo>
                      <a:pt x="479" y="11"/>
                      <a:pt x="347" y="64"/>
                      <a:pt x="318" y="64"/>
                    </a:cubicBezTo>
                    <a:cubicBezTo>
                      <a:pt x="293" y="67"/>
                      <a:pt x="197" y="31"/>
                      <a:pt x="191" y="25"/>
                    </a:cubicBezTo>
                    <a:cubicBezTo>
                      <a:pt x="186" y="19"/>
                      <a:pt x="143" y="36"/>
                      <a:pt x="112" y="73"/>
                    </a:cubicBezTo>
                    <a:cubicBezTo>
                      <a:pt x="81" y="110"/>
                      <a:pt x="56" y="152"/>
                      <a:pt x="25" y="217"/>
                    </a:cubicBezTo>
                    <a:cubicBezTo>
                      <a:pt x="0" y="273"/>
                      <a:pt x="0" y="400"/>
                      <a:pt x="11" y="409"/>
                    </a:cubicBezTo>
                    <a:cubicBezTo>
                      <a:pt x="22" y="417"/>
                      <a:pt x="104" y="460"/>
                      <a:pt x="115" y="479"/>
                    </a:cubicBezTo>
                    <a:cubicBezTo>
                      <a:pt x="118" y="488"/>
                      <a:pt x="115" y="448"/>
                      <a:pt x="175" y="397"/>
                    </a:cubicBezTo>
                    <a:cubicBezTo>
                      <a:pt x="186" y="383"/>
                      <a:pt x="141" y="375"/>
                      <a:pt x="107" y="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2" name="Freeform 7"/>
              <p:cNvSpPr>
                <a:spLocks/>
              </p:cNvSpPr>
              <p:nvPr/>
            </p:nvSpPr>
            <p:spPr bwMode="auto">
              <a:xfrm>
                <a:off x="4542123" y="4844272"/>
                <a:ext cx="325554" cy="261606"/>
              </a:xfrm>
              <a:custGeom>
                <a:avLst/>
                <a:gdLst>
                  <a:gd name="T0" fmla="*/ 364 w 488"/>
                  <a:gd name="T1" fmla="*/ 20 h 393"/>
                  <a:gd name="T2" fmla="*/ 327 w 488"/>
                  <a:gd name="T3" fmla="*/ 96 h 393"/>
                  <a:gd name="T4" fmla="*/ 307 w 488"/>
                  <a:gd name="T5" fmla="*/ 102 h 393"/>
                  <a:gd name="T6" fmla="*/ 214 w 488"/>
                  <a:gd name="T7" fmla="*/ 46 h 393"/>
                  <a:gd name="T8" fmla="*/ 178 w 488"/>
                  <a:gd name="T9" fmla="*/ 127 h 393"/>
                  <a:gd name="T10" fmla="*/ 158 w 488"/>
                  <a:gd name="T11" fmla="*/ 142 h 393"/>
                  <a:gd name="T12" fmla="*/ 62 w 488"/>
                  <a:gd name="T13" fmla="*/ 111 h 393"/>
                  <a:gd name="T14" fmla="*/ 42 w 488"/>
                  <a:gd name="T15" fmla="*/ 184 h 393"/>
                  <a:gd name="T16" fmla="*/ 76 w 488"/>
                  <a:gd name="T17" fmla="*/ 240 h 393"/>
                  <a:gd name="T18" fmla="*/ 20 w 488"/>
                  <a:gd name="T19" fmla="*/ 232 h 393"/>
                  <a:gd name="T20" fmla="*/ 8 w 488"/>
                  <a:gd name="T21" fmla="*/ 302 h 393"/>
                  <a:gd name="T22" fmla="*/ 51 w 488"/>
                  <a:gd name="T23" fmla="*/ 348 h 393"/>
                  <a:gd name="T24" fmla="*/ 149 w 488"/>
                  <a:gd name="T25" fmla="*/ 367 h 393"/>
                  <a:gd name="T26" fmla="*/ 158 w 488"/>
                  <a:gd name="T27" fmla="*/ 305 h 393"/>
                  <a:gd name="T28" fmla="*/ 237 w 488"/>
                  <a:gd name="T29" fmla="*/ 308 h 393"/>
                  <a:gd name="T30" fmla="*/ 245 w 488"/>
                  <a:gd name="T31" fmla="*/ 238 h 393"/>
                  <a:gd name="T32" fmla="*/ 344 w 488"/>
                  <a:gd name="T33" fmla="*/ 249 h 393"/>
                  <a:gd name="T34" fmla="*/ 350 w 488"/>
                  <a:gd name="T35" fmla="*/ 147 h 393"/>
                  <a:gd name="T36" fmla="*/ 446 w 488"/>
                  <a:gd name="T37" fmla="*/ 170 h 393"/>
                  <a:gd name="T38" fmla="*/ 460 w 488"/>
                  <a:gd name="T39" fmla="*/ 54 h 393"/>
                  <a:gd name="T40" fmla="*/ 364 w 488"/>
                  <a:gd name="T41" fmla="*/ 2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8" h="393">
                    <a:moveTo>
                      <a:pt x="364" y="20"/>
                    </a:moveTo>
                    <a:cubicBezTo>
                      <a:pt x="339" y="31"/>
                      <a:pt x="319" y="63"/>
                      <a:pt x="327" y="96"/>
                    </a:cubicBezTo>
                    <a:cubicBezTo>
                      <a:pt x="330" y="111"/>
                      <a:pt x="324" y="130"/>
                      <a:pt x="307" y="102"/>
                    </a:cubicBezTo>
                    <a:cubicBezTo>
                      <a:pt x="282" y="60"/>
                      <a:pt x="260" y="34"/>
                      <a:pt x="214" y="46"/>
                    </a:cubicBezTo>
                    <a:cubicBezTo>
                      <a:pt x="169" y="60"/>
                      <a:pt x="158" y="96"/>
                      <a:pt x="178" y="127"/>
                    </a:cubicBezTo>
                    <a:cubicBezTo>
                      <a:pt x="186" y="142"/>
                      <a:pt x="175" y="161"/>
                      <a:pt x="158" y="142"/>
                    </a:cubicBezTo>
                    <a:cubicBezTo>
                      <a:pt x="135" y="111"/>
                      <a:pt x="87" y="94"/>
                      <a:pt x="62" y="111"/>
                    </a:cubicBezTo>
                    <a:cubicBezTo>
                      <a:pt x="37" y="130"/>
                      <a:pt x="31" y="156"/>
                      <a:pt x="42" y="184"/>
                    </a:cubicBezTo>
                    <a:cubicBezTo>
                      <a:pt x="53" y="212"/>
                      <a:pt x="90" y="249"/>
                      <a:pt x="76" y="240"/>
                    </a:cubicBezTo>
                    <a:cubicBezTo>
                      <a:pt x="59" y="232"/>
                      <a:pt x="39" y="218"/>
                      <a:pt x="20" y="232"/>
                    </a:cubicBezTo>
                    <a:cubicBezTo>
                      <a:pt x="0" y="246"/>
                      <a:pt x="3" y="285"/>
                      <a:pt x="8" y="302"/>
                    </a:cubicBezTo>
                    <a:cubicBezTo>
                      <a:pt x="14" y="319"/>
                      <a:pt x="28" y="328"/>
                      <a:pt x="51" y="348"/>
                    </a:cubicBezTo>
                    <a:cubicBezTo>
                      <a:pt x="73" y="365"/>
                      <a:pt x="118" y="393"/>
                      <a:pt x="149" y="367"/>
                    </a:cubicBezTo>
                    <a:cubicBezTo>
                      <a:pt x="183" y="339"/>
                      <a:pt x="152" y="314"/>
                      <a:pt x="158" y="305"/>
                    </a:cubicBezTo>
                    <a:cubicBezTo>
                      <a:pt x="164" y="300"/>
                      <a:pt x="192" y="345"/>
                      <a:pt x="237" y="308"/>
                    </a:cubicBezTo>
                    <a:cubicBezTo>
                      <a:pt x="274" y="277"/>
                      <a:pt x="240" y="240"/>
                      <a:pt x="245" y="238"/>
                    </a:cubicBezTo>
                    <a:cubicBezTo>
                      <a:pt x="248" y="235"/>
                      <a:pt x="291" y="291"/>
                      <a:pt x="344" y="249"/>
                    </a:cubicBezTo>
                    <a:cubicBezTo>
                      <a:pt x="409" y="198"/>
                      <a:pt x="339" y="156"/>
                      <a:pt x="350" y="147"/>
                    </a:cubicBezTo>
                    <a:cubicBezTo>
                      <a:pt x="364" y="139"/>
                      <a:pt x="392" y="218"/>
                      <a:pt x="446" y="170"/>
                    </a:cubicBezTo>
                    <a:cubicBezTo>
                      <a:pt x="485" y="133"/>
                      <a:pt x="488" y="91"/>
                      <a:pt x="460" y="54"/>
                    </a:cubicBezTo>
                    <a:cubicBezTo>
                      <a:pt x="440" y="26"/>
                      <a:pt x="409" y="0"/>
                      <a:pt x="364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sp>
          <p:nvSpPr>
            <p:cNvPr id="39" name="椭圆 38"/>
            <p:cNvSpPr/>
            <p:nvPr/>
          </p:nvSpPr>
          <p:spPr>
            <a:xfrm rot="696387">
              <a:off x="1093974" y="2372430"/>
              <a:ext cx="923984" cy="923984"/>
            </a:xfrm>
            <a:prstGeom prst="ellipse">
              <a:avLst/>
            </a:prstGeom>
            <a:noFill/>
            <a:ln w="19050">
              <a:solidFill>
                <a:srgbClr val="3688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 flipV="1">
            <a:off x="6590993" y="1478824"/>
            <a:ext cx="1780161" cy="2371348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2962409" y="1682533"/>
            <a:ext cx="618509" cy="618509"/>
            <a:chOff x="2962409" y="1490218"/>
            <a:chExt cx="618509" cy="618509"/>
          </a:xfrm>
        </p:grpSpPr>
        <p:grpSp>
          <p:nvGrpSpPr>
            <p:cNvPr id="45" name="组合 44"/>
            <p:cNvGrpSpPr/>
            <p:nvPr/>
          </p:nvGrpSpPr>
          <p:grpSpPr>
            <a:xfrm>
              <a:off x="2962409" y="1490218"/>
              <a:ext cx="618509" cy="618509"/>
              <a:chOff x="1435560" y="2230542"/>
              <a:chExt cx="923984" cy="923984"/>
            </a:xfrm>
          </p:grpSpPr>
          <p:sp>
            <p:nvSpPr>
              <p:cNvPr id="51" name="椭圆 50"/>
              <p:cNvSpPr/>
              <p:nvPr/>
            </p:nvSpPr>
            <p:spPr>
              <a:xfrm rot="696387">
                <a:off x="1494031" y="2289012"/>
                <a:ext cx="807045" cy="807045"/>
              </a:xfrm>
              <a:prstGeom prst="ellipse">
                <a:avLst/>
              </a:prstGeom>
              <a:solidFill>
                <a:srgbClr val="4BA7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696387">
                <a:off x="1435560" y="2230542"/>
                <a:ext cx="923984" cy="923984"/>
              </a:xfrm>
              <a:prstGeom prst="ellipse">
                <a:avLst/>
              </a:prstGeom>
              <a:noFill/>
              <a:ln w="19050">
                <a:solidFill>
                  <a:srgbClr val="4BA7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Group 119"/>
            <p:cNvGrpSpPr>
              <a:grpSpLocks noChangeAspect="1"/>
            </p:cNvGrpSpPr>
            <p:nvPr/>
          </p:nvGrpSpPr>
          <p:grpSpPr>
            <a:xfrm>
              <a:off x="3125118" y="1622966"/>
              <a:ext cx="313738" cy="324000"/>
              <a:chOff x="1227138" y="271463"/>
              <a:chExt cx="679450" cy="701675"/>
            </a:xfrm>
            <a:solidFill>
              <a:schemeClr val="bg1"/>
            </a:solidFill>
          </p:grpSpPr>
          <p:sp>
            <p:nvSpPr>
              <p:cNvPr id="47" name="Freeform 5"/>
              <p:cNvSpPr>
                <a:spLocks noEditPoints="1"/>
              </p:cNvSpPr>
              <p:nvPr/>
            </p:nvSpPr>
            <p:spPr bwMode="auto">
              <a:xfrm>
                <a:off x="1566863" y="584200"/>
                <a:ext cx="339725" cy="342900"/>
              </a:xfrm>
              <a:custGeom>
                <a:avLst/>
                <a:gdLst/>
                <a:ahLst/>
                <a:cxnLst>
                  <a:cxn ang="0">
                    <a:pos x="89" y="73"/>
                  </a:cxn>
                  <a:cxn ang="0">
                    <a:pos x="69" y="52"/>
                  </a:cxn>
                  <a:cxn ang="0">
                    <a:pos x="62" y="13"/>
                  </a:cxn>
                  <a:cxn ang="0">
                    <a:pos x="13" y="13"/>
                  </a:cxn>
                  <a:cxn ang="0">
                    <a:pos x="13" y="63"/>
                  </a:cxn>
                  <a:cxn ang="0">
                    <a:pos x="52" y="70"/>
                  </a:cxn>
                  <a:cxn ang="0">
                    <a:pos x="72" y="90"/>
                  </a:cxn>
                  <a:cxn ang="0">
                    <a:pos x="89" y="73"/>
                  </a:cxn>
                  <a:cxn ang="0">
                    <a:pos x="54" y="54"/>
                  </a:cxn>
                  <a:cxn ang="0">
                    <a:pos x="22" y="54"/>
                  </a:cxn>
                  <a:cxn ang="0">
                    <a:pos x="22" y="22"/>
                  </a:cxn>
                  <a:cxn ang="0">
                    <a:pos x="54" y="22"/>
                  </a:cxn>
                  <a:cxn ang="0">
                    <a:pos x="54" y="54"/>
                  </a:cxn>
                  <a:cxn ang="0">
                    <a:pos x="54" y="54"/>
                  </a:cxn>
                  <a:cxn ang="0">
                    <a:pos x="54" y="54"/>
                  </a:cxn>
                </a:cxnLst>
                <a:rect l="0" t="0" r="r" b="b"/>
                <a:pathLst>
                  <a:path w="89" h="90">
                    <a:moveTo>
                      <a:pt x="89" y="73"/>
                    </a:moveTo>
                    <a:cubicBezTo>
                      <a:pt x="69" y="52"/>
                      <a:pt x="69" y="52"/>
                      <a:pt x="69" y="52"/>
                    </a:cubicBezTo>
                    <a:cubicBezTo>
                      <a:pt x="75" y="40"/>
                      <a:pt x="73" y="24"/>
                      <a:pt x="62" y="13"/>
                    </a:cubicBezTo>
                    <a:cubicBezTo>
                      <a:pt x="49" y="0"/>
                      <a:pt x="27" y="0"/>
                      <a:pt x="13" y="13"/>
                    </a:cubicBezTo>
                    <a:cubicBezTo>
                      <a:pt x="0" y="27"/>
                      <a:pt x="0" y="49"/>
                      <a:pt x="13" y="63"/>
                    </a:cubicBezTo>
                    <a:cubicBezTo>
                      <a:pt x="24" y="73"/>
                      <a:pt x="39" y="75"/>
                      <a:pt x="52" y="70"/>
                    </a:cubicBezTo>
                    <a:cubicBezTo>
                      <a:pt x="72" y="90"/>
                      <a:pt x="72" y="90"/>
                      <a:pt x="72" y="90"/>
                    </a:cubicBezTo>
                    <a:lnTo>
                      <a:pt x="89" y="73"/>
                    </a:lnTo>
                    <a:close/>
                    <a:moveTo>
                      <a:pt x="54" y="54"/>
                    </a:moveTo>
                    <a:cubicBezTo>
                      <a:pt x="45" y="63"/>
                      <a:pt x="31" y="63"/>
                      <a:pt x="22" y="54"/>
                    </a:cubicBezTo>
                    <a:cubicBezTo>
                      <a:pt x="13" y="45"/>
                      <a:pt x="13" y="31"/>
                      <a:pt x="22" y="22"/>
                    </a:cubicBezTo>
                    <a:cubicBezTo>
                      <a:pt x="31" y="13"/>
                      <a:pt x="45" y="13"/>
                      <a:pt x="54" y="22"/>
                    </a:cubicBezTo>
                    <a:cubicBezTo>
                      <a:pt x="62" y="31"/>
                      <a:pt x="62" y="45"/>
                      <a:pt x="54" y="54"/>
                    </a:cubicBezTo>
                    <a:close/>
                    <a:moveTo>
                      <a:pt x="54" y="54"/>
                    </a:moveTo>
                    <a:cubicBezTo>
                      <a:pt x="54" y="54"/>
                      <a:pt x="54" y="54"/>
                      <a:pt x="54" y="5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"/>
              <p:cNvSpPr>
                <a:spLocks noEditPoints="1"/>
              </p:cNvSpPr>
              <p:nvPr/>
            </p:nvSpPr>
            <p:spPr bwMode="auto">
              <a:xfrm>
                <a:off x="1227138" y="271463"/>
                <a:ext cx="565150" cy="701675"/>
              </a:xfrm>
              <a:custGeom>
                <a:avLst/>
                <a:gdLst/>
                <a:ahLst/>
                <a:cxnLst>
                  <a:cxn ang="0">
                    <a:pos x="127" y="161"/>
                  </a:cxn>
                  <a:cxn ang="0">
                    <a:pos x="101" y="152"/>
                  </a:cxn>
                  <a:cxn ang="0">
                    <a:pos x="25" y="152"/>
                  </a:cxn>
                  <a:cxn ang="0">
                    <a:pos x="25" y="139"/>
                  </a:cxn>
                  <a:cxn ang="0">
                    <a:pos x="91" y="139"/>
                  </a:cxn>
                  <a:cxn ang="0">
                    <a:pos x="86" y="126"/>
                  </a:cxn>
                  <a:cxn ang="0">
                    <a:pos x="25" y="126"/>
                  </a:cxn>
                  <a:cxn ang="0">
                    <a:pos x="25" y="113"/>
                  </a:cxn>
                  <a:cxn ang="0">
                    <a:pos x="86" y="113"/>
                  </a:cxn>
                  <a:cxn ang="0">
                    <a:pos x="91" y="99"/>
                  </a:cxn>
                  <a:cxn ang="0">
                    <a:pos x="25" y="99"/>
                  </a:cxn>
                  <a:cxn ang="0">
                    <a:pos x="25" y="87"/>
                  </a:cxn>
                  <a:cxn ang="0">
                    <a:pos x="102" y="87"/>
                  </a:cxn>
                  <a:cxn ang="0">
                    <a:pos x="127" y="79"/>
                  </a:cxn>
                  <a:cxn ang="0">
                    <a:pos x="148" y="85"/>
                  </a:cxn>
                  <a:cxn ang="0">
                    <a:pos x="148" y="0"/>
                  </a:cxn>
                  <a:cxn ang="0">
                    <a:pos x="53" y="0"/>
                  </a:cxn>
                  <a:cxn ang="0">
                    <a:pos x="53" y="56"/>
                  </a:cxn>
                  <a:cxn ang="0">
                    <a:pos x="0" y="56"/>
                  </a:cxn>
                  <a:cxn ang="0">
                    <a:pos x="0" y="184"/>
                  </a:cxn>
                  <a:cxn ang="0">
                    <a:pos x="148" y="184"/>
                  </a:cxn>
                  <a:cxn ang="0">
                    <a:pos x="148" y="168"/>
                  </a:cxn>
                  <a:cxn ang="0">
                    <a:pos x="140" y="159"/>
                  </a:cxn>
                  <a:cxn ang="0">
                    <a:pos x="127" y="161"/>
                  </a:cxn>
                  <a:cxn ang="0">
                    <a:pos x="127" y="161"/>
                  </a:cxn>
                  <a:cxn ang="0">
                    <a:pos x="127" y="161"/>
                  </a:cxn>
                </a:cxnLst>
                <a:rect l="0" t="0" r="r" b="b"/>
                <a:pathLst>
                  <a:path w="148" h="184">
                    <a:moveTo>
                      <a:pt x="127" y="161"/>
                    </a:moveTo>
                    <a:cubicBezTo>
                      <a:pt x="117" y="161"/>
                      <a:pt x="108" y="158"/>
                      <a:pt x="101" y="152"/>
                    </a:cubicBezTo>
                    <a:cubicBezTo>
                      <a:pt x="25" y="152"/>
                      <a:pt x="25" y="152"/>
                      <a:pt x="25" y="152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91" y="139"/>
                      <a:pt x="91" y="139"/>
                      <a:pt x="91" y="139"/>
                    </a:cubicBezTo>
                    <a:cubicBezTo>
                      <a:pt x="88" y="135"/>
                      <a:pt x="87" y="130"/>
                      <a:pt x="86" y="126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86" y="113"/>
                      <a:pt x="86" y="113"/>
                      <a:pt x="86" y="113"/>
                    </a:cubicBezTo>
                    <a:cubicBezTo>
                      <a:pt x="87" y="108"/>
                      <a:pt x="89" y="104"/>
                      <a:pt x="91" y="99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102" y="87"/>
                      <a:pt x="102" y="87"/>
                      <a:pt x="102" y="87"/>
                    </a:cubicBezTo>
                    <a:cubicBezTo>
                      <a:pt x="109" y="82"/>
                      <a:pt x="118" y="79"/>
                      <a:pt x="127" y="79"/>
                    </a:cubicBezTo>
                    <a:cubicBezTo>
                      <a:pt x="135" y="79"/>
                      <a:pt x="142" y="81"/>
                      <a:pt x="148" y="85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48" y="184"/>
                      <a:pt x="148" y="184"/>
                      <a:pt x="148" y="184"/>
                    </a:cubicBezTo>
                    <a:cubicBezTo>
                      <a:pt x="148" y="168"/>
                      <a:pt x="148" y="168"/>
                      <a:pt x="148" y="168"/>
                    </a:cubicBez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36" y="160"/>
                      <a:pt x="131" y="161"/>
                      <a:pt x="127" y="161"/>
                    </a:cubicBezTo>
                    <a:close/>
                    <a:moveTo>
                      <a:pt x="127" y="161"/>
                    </a:moveTo>
                    <a:cubicBezTo>
                      <a:pt x="127" y="161"/>
                      <a:pt x="127" y="161"/>
                      <a:pt x="127" y="16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7"/>
              <p:cNvSpPr>
                <a:spLocks noEditPoints="1"/>
              </p:cNvSpPr>
              <p:nvPr/>
            </p:nvSpPr>
            <p:spPr bwMode="auto">
              <a:xfrm>
                <a:off x="1246188" y="293688"/>
                <a:ext cx="141288" cy="144463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0" y="91"/>
                  </a:cxn>
                  <a:cxn ang="0">
                    <a:pos x="89" y="91"/>
                  </a:cxn>
                  <a:cxn ang="0">
                    <a:pos x="89" y="0"/>
                  </a:cxn>
                  <a:cxn ang="0">
                    <a:pos x="89" y="0"/>
                  </a:cxn>
                  <a:cxn ang="0">
                    <a:pos x="89" y="0"/>
                  </a:cxn>
                </a:cxnLst>
                <a:rect l="0" t="0" r="r" b="b"/>
                <a:pathLst>
                  <a:path w="89" h="91">
                    <a:moveTo>
                      <a:pt x="89" y="0"/>
                    </a:moveTo>
                    <a:lnTo>
                      <a:pt x="0" y="91"/>
                    </a:lnTo>
                    <a:lnTo>
                      <a:pt x="89" y="91"/>
                    </a:lnTo>
                    <a:lnTo>
                      <a:pt x="89" y="0"/>
                    </a:lnTo>
                    <a:close/>
                    <a:moveTo>
                      <a:pt x="89" y="0"/>
                    </a:moveTo>
                    <a:lnTo>
                      <a:pt x="8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8"/>
              <p:cNvSpPr>
                <a:spLocks noEditPoints="1"/>
              </p:cNvSpPr>
              <p:nvPr/>
            </p:nvSpPr>
            <p:spPr bwMode="auto">
              <a:xfrm>
                <a:off x="1246188" y="293688"/>
                <a:ext cx="141288" cy="144463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0" y="91"/>
                  </a:cxn>
                  <a:cxn ang="0">
                    <a:pos x="89" y="91"/>
                  </a:cxn>
                  <a:cxn ang="0">
                    <a:pos x="89" y="0"/>
                  </a:cxn>
                  <a:cxn ang="0">
                    <a:pos x="89" y="0"/>
                  </a:cxn>
                  <a:cxn ang="0">
                    <a:pos x="89" y="0"/>
                  </a:cxn>
                </a:cxnLst>
                <a:rect l="0" t="0" r="r" b="b"/>
                <a:pathLst>
                  <a:path w="89" h="91">
                    <a:moveTo>
                      <a:pt x="89" y="0"/>
                    </a:moveTo>
                    <a:lnTo>
                      <a:pt x="0" y="91"/>
                    </a:lnTo>
                    <a:lnTo>
                      <a:pt x="89" y="91"/>
                    </a:lnTo>
                    <a:lnTo>
                      <a:pt x="89" y="0"/>
                    </a:lnTo>
                    <a:moveTo>
                      <a:pt x="89" y="0"/>
                    </a:moveTo>
                    <a:lnTo>
                      <a:pt x="89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4186140" y="2845601"/>
            <a:ext cx="618509" cy="618509"/>
            <a:chOff x="4186140" y="2653286"/>
            <a:chExt cx="618509" cy="618509"/>
          </a:xfrm>
        </p:grpSpPr>
        <p:grpSp>
          <p:nvGrpSpPr>
            <p:cNvPr id="54" name="组合 53"/>
            <p:cNvGrpSpPr/>
            <p:nvPr/>
          </p:nvGrpSpPr>
          <p:grpSpPr>
            <a:xfrm>
              <a:off x="4186140" y="2653286"/>
              <a:ext cx="618509" cy="618509"/>
              <a:chOff x="1435560" y="2230542"/>
              <a:chExt cx="923984" cy="923984"/>
            </a:xfrm>
          </p:grpSpPr>
          <p:sp>
            <p:nvSpPr>
              <p:cNvPr id="60" name="椭圆 59"/>
              <p:cNvSpPr/>
              <p:nvPr/>
            </p:nvSpPr>
            <p:spPr>
              <a:xfrm rot="696387">
                <a:off x="1494031" y="2289012"/>
                <a:ext cx="807045" cy="807045"/>
              </a:xfrm>
              <a:prstGeom prst="ellipse">
                <a:avLst/>
              </a:prstGeom>
              <a:solidFill>
                <a:srgbClr val="4BA7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696387">
                <a:off x="1435560" y="2230542"/>
                <a:ext cx="923984" cy="923984"/>
              </a:xfrm>
              <a:prstGeom prst="ellipse">
                <a:avLst/>
              </a:prstGeom>
              <a:noFill/>
              <a:ln w="19050">
                <a:solidFill>
                  <a:srgbClr val="4BA7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Group 52"/>
            <p:cNvGrpSpPr/>
            <p:nvPr/>
          </p:nvGrpSpPr>
          <p:grpSpPr>
            <a:xfrm>
              <a:off x="4341024" y="2822349"/>
              <a:ext cx="319573" cy="252558"/>
              <a:chOff x="3653259" y="3001930"/>
              <a:chExt cx="658286" cy="520242"/>
            </a:xfrm>
          </p:grpSpPr>
          <p:sp>
            <p:nvSpPr>
              <p:cNvPr id="56" name="Freeform 9"/>
              <p:cNvSpPr>
                <a:spLocks/>
              </p:cNvSpPr>
              <p:nvPr/>
            </p:nvSpPr>
            <p:spPr bwMode="auto">
              <a:xfrm>
                <a:off x="3864446" y="3138944"/>
                <a:ext cx="447099" cy="342020"/>
              </a:xfrm>
              <a:custGeom>
                <a:avLst/>
                <a:gdLst>
                  <a:gd name="T0" fmla="*/ 1511 w 1915"/>
                  <a:gd name="T1" fmla="*/ 0 h 1465"/>
                  <a:gd name="T2" fmla="*/ 1550 w 1915"/>
                  <a:gd name="T3" fmla="*/ 238 h 1465"/>
                  <a:gd name="T4" fmla="*/ 207 w 1915"/>
                  <a:gd name="T5" fmla="*/ 1231 h 1465"/>
                  <a:gd name="T6" fmla="*/ 0 w 1915"/>
                  <a:gd name="T7" fmla="*/ 1219 h 1465"/>
                  <a:gd name="T8" fmla="*/ 796 w 1915"/>
                  <a:gd name="T9" fmla="*/ 1465 h 1465"/>
                  <a:gd name="T10" fmla="*/ 1915 w 1915"/>
                  <a:gd name="T11" fmla="*/ 637 h 1465"/>
                  <a:gd name="T12" fmla="*/ 1511 w 1915"/>
                  <a:gd name="T13" fmla="*/ 0 h 1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5" h="1465">
                    <a:moveTo>
                      <a:pt x="1511" y="0"/>
                    </a:moveTo>
                    <a:cubicBezTo>
                      <a:pt x="1536" y="76"/>
                      <a:pt x="1550" y="156"/>
                      <a:pt x="1550" y="238"/>
                    </a:cubicBezTo>
                    <a:cubicBezTo>
                      <a:pt x="1550" y="787"/>
                      <a:pt x="949" y="1231"/>
                      <a:pt x="207" y="1231"/>
                    </a:cubicBezTo>
                    <a:cubicBezTo>
                      <a:pt x="137" y="1231"/>
                      <a:pt x="67" y="1227"/>
                      <a:pt x="0" y="1219"/>
                    </a:cubicBezTo>
                    <a:cubicBezTo>
                      <a:pt x="203" y="1371"/>
                      <a:pt x="484" y="1465"/>
                      <a:pt x="796" y="1465"/>
                    </a:cubicBezTo>
                    <a:cubicBezTo>
                      <a:pt x="1414" y="1465"/>
                      <a:pt x="1915" y="1094"/>
                      <a:pt x="1915" y="637"/>
                    </a:cubicBezTo>
                    <a:cubicBezTo>
                      <a:pt x="1915" y="381"/>
                      <a:pt x="1758" y="152"/>
                      <a:pt x="15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7" name="Oval 10"/>
              <p:cNvSpPr>
                <a:spLocks noChangeArrowheads="1"/>
              </p:cNvSpPr>
              <p:nvPr/>
            </p:nvSpPr>
            <p:spPr bwMode="auto">
              <a:xfrm>
                <a:off x="3653259" y="3001930"/>
                <a:ext cx="522302" cy="387348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671802" y="3262566"/>
                <a:ext cx="229730" cy="163799"/>
              </a:xfrm>
              <a:custGeom>
                <a:avLst/>
                <a:gdLst>
                  <a:gd name="T0" fmla="*/ 407 w 981"/>
                  <a:gd name="T1" fmla="*/ 157 h 703"/>
                  <a:gd name="T2" fmla="*/ 69 w 981"/>
                  <a:gd name="T3" fmla="*/ 611 h 703"/>
                  <a:gd name="T4" fmla="*/ 107 w 981"/>
                  <a:gd name="T5" fmla="*/ 699 h 703"/>
                  <a:gd name="T6" fmla="*/ 764 w 981"/>
                  <a:gd name="T7" fmla="*/ 330 h 703"/>
                  <a:gd name="T8" fmla="*/ 407 w 981"/>
                  <a:gd name="T9" fmla="*/ 157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1" h="703">
                    <a:moveTo>
                      <a:pt x="407" y="157"/>
                    </a:moveTo>
                    <a:cubicBezTo>
                      <a:pt x="332" y="348"/>
                      <a:pt x="138" y="567"/>
                      <a:pt x="69" y="611"/>
                    </a:cubicBezTo>
                    <a:cubicBezTo>
                      <a:pt x="0" y="655"/>
                      <a:pt x="31" y="694"/>
                      <a:pt x="107" y="699"/>
                    </a:cubicBezTo>
                    <a:cubicBezTo>
                      <a:pt x="183" y="703"/>
                      <a:pt x="546" y="660"/>
                      <a:pt x="764" y="330"/>
                    </a:cubicBezTo>
                    <a:cubicBezTo>
                      <a:pt x="981" y="0"/>
                      <a:pt x="407" y="157"/>
                      <a:pt x="407" y="15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59" name="Freeform 12"/>
              <p:cNvSpPr>
                <a:spLocks/>
              </p:cNvSpPr>
              <p:nvPr/>
            </p:nvSpPr>
            <p:spPr bwMode="auto">
              <a:xfrm>
                <a:off x="4061211" y="3363524"/>
                <a:ext cx="232821" cy="158648"/>
              </a:xfrm>
              <a:custGeom>
                <a:avLst/>
                <a:gdLst>
                  <a:gd name="T0" fmla="*/ 578 w 999"/>
                  <a:gd name="T1" fmla="*/ 142 h 680"/>
                  <a:gd name="T2" fmla="*/ 929 w 999"/>
                  <a:gd name="T3" fmla="*/ 585 h 680"/>
                  <a:gd name="T4" fmla="*/ 893 w 999"/>
                  <a:gd name="T5" fmla="*/ 674 h 680"/>
                  <a:gd name="T6" fmla="*/ 226 w 999"/>
                  <a:gd name="T7" fmla="*/ 324 h 680"/>
                  <a:gd name="T8" fmla="*/ 578 w 999"/>
                  <a:gd name="T9" fmla="*/ 142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9" h="680">
                    <a:moveTo>
                      <a:pt x="578" y="142"/>
                    </a:moveTo>
                    <a:cubicBezTo>
                      <a:pt x="659" y="330"/>
                      <a:pt x="859" y="544"/>
                      <a:pt x="929" y="585"/>
                    </a:cubicBezTo>
                    <a:cubicBezTo>
                      <a:pt x="999" y="627"/>
                      <a:pt x="969" y="668"/>
                      <a:pt x="893" y="674"/>
                    </a:cubicBezTo>
                    <a:cubicBezTo>
                      <a:pt x="817" y="680"/>
                      <a:pt x="453" y="648"/>
                      <a:pt x="226" y="324"/>
                    </a:cubicBezTo>
                    <a:cubicBezTo>
                      <a:pt x="0" y="0"/>
                      <a:pt x="578" y="142"/>
                      <a:pt x="578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5118868" y="1830327"/>
            <a:ext cx="618509" cy="618509"/>
            <a:chOff x="5118868" y="1638012"/>
            <a:chExt cx="618509" cy="618509"/>
          </a:xfrm>
        </p:grpSpPr>
        <p:grpSp>
          <p:nvGrpSpPr>
            <p:cNvPr id="63" name="组合 62"/>
            <p:cNvGrpSpPr/>
            <p:nvPr/>
          </p:nvGrpSpPr>
          <p:grpSpPr>
            <a:xfrm>
              <a:off x="5118868" y="1638012"/>
              <a:ext cx="618509" cy="618509"/>
              <a:chOff x="1435560" y="2230542"/>
              <a:chExt cx="923984" cy="923984"/>
            </a:xfrm>
          </p:grpSpPr>
          <p:sp>
            <p:nvSpPr>
              <p:cNvPr id="65" name="椭圆 64"/>
              <p:cNvSpPr/>
              <p:nvPr/>
            </p:nvSpPr>
            <p:spPr>
              <a:xfrm rot="696387">
                <a:off x="1494031" y="2289012"/>
                <a:ext cx="807045" cy="807045"/>
              </a:xfrm>
              <a:prstGeom prst="ellipse">
                <a:avLst/>
              </a:prstGeom>
              <a:solidFill>
                <a:srgbClr val="4BA7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696387">
                <a:off x="1435560" y="2230542"/>
                <a:ext cx="923984" cy="923984"/>
              </a:xfrm>
              <a:prstGeom prst="ellipse">
                <a:avLst/>
              </a:prstGeom>
              <a:noFill/>
              <a:ln w="19050">
                <a:solidFill>
                  <a:srgbClr val="4BA7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4" name="AutoShape 83"/>
            <p:cNvSpPr>
              <a:spLocks/>
            </p:cNvSpPr>
            <p:nvPr/>
          </p:nvSpPr>
          <p:spPr bwMode="auto">
            <a:xfrm>
              <a:off x="5259918" y="1808568"/>
              <a:ext cx="356911" cy="23428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7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307281" y="3503193"/>
            <a:ext cx="618509" cy="618509"/>
            <a:chOff x="6307281" y="3310878"/>
            <a:chExt cx="618509" cy="618509"/>
          </a:xfrm>
        </p:grpSpPr>
        <p:grpSp>
          <p:nvGrpSpPr>
            <p:cNvPr id="68" name="组合 67"/>
            <p:cNvGrpSpPr/>
            <p:nvPr/>
          </p:nvGrpSpPr>
          <p:grpSpPr>
            <a:xfrm>
              <a:off x="6307281" y="3310878"/>
              <a:ext cx="618509" cy="618509"/>
              <a:chOff x="1435560" y="2230542"/>
              <a:chExt cx="923984" cy="923984"/>
            </a:xfrm>
          </p:grpSpPr>
          <p:sp>
            <p:nvSpPr>
              <p:cNvPr id="72" name="椭圆 71"/>
              <p:cNvSpPr/>
              <p:nvPr/>
            </p:nvSpPr>
            <p:spPr>
              <a:xfrm rot="696387">
                <a:off x="1494031" y="2289012"/>
                <a:ext cx="807045" cy="807045"/>
              </a:xfrm>
              <a:prstGeom prst="ellipse">
                <a:avLst/>
              </a:prstGeom>
              <a:solidFill>
                <a:srgbClr val="4BA7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rot="696387">
                <a:off x="1435560" y="2230542"/>
                <a:ext cx="923984" cy="923984"/>
              </a:xfrm>
              <a:prstGeom prst="ellipse">
                <a:avLst/>
              </a:prstGeom>
              <a:noFill/>
              <a:ln w="19050">
                <a:solidFill>
                  <a:srgbClr val="4BA7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450275" y="3490449"/>
              <a:ext cx="354408" cy="259366"/>
              <a:chOff x="1848569" y="1794469"/>
              <a:chExt cx="490776" cy="359163"/>
            </a:xfrm>
          </p:grpSpPr>
          <p:sp>
            <p:nvSpPr>
              <p:cNvPr id="70" name="任意多边形 85"/>
              <p:cNvSpPr/>
              <p:nvPr/>
            </p:nvSpPr>
            <p:spPr>
              <a:xfrm>
                <a:off x="1863082" y="1857702"/>
                <a:ext cx="390290" cy="295930"/>
              </a:xfrm>
              <a:custGeom>
                <a:avLst/>
                <a:gdLst>
                  <a:gd name="connsiteX0" fmla="*/ 96105 w 628567"/>
                  <a:gd name="connsiteY0" fmla="*/ 192304 h 476598"/>
                  <a:gd name="connsiteX1" fmla="*/ 96105 w 628567"/>
                  <a:gd name="connsiteY1" fmla="*/ 476598 h 476598"/>
                  <a:gd name="connsiteX2" fmla="*/ 0 w 628567"/>
                  <a:gd name="connsiteY2" fmla="*/ 476598 h 476598"/>
                  <a:gd name="connsiteX3" fmla="*/ 0 w 628567"/>
                  <a:gd name="connsiteY3" fmla="*/ 267440 h 476598"/>
                  <a:gd name="connsiteX4" fmla="*/ 451079 w 628567"/>
                  <a:gd name="connsiteY4" fmla="*/ 149738 h 476598"/>
                  <a:gd name="connsiteX5" fmla="*/ 451079 w 628567"/>
                  <a:gd name="connsiteY5" fmla="*/ 476598 h 476598"/>
                  <a:gd name="connsiteX6" fmla="*/ 354974 w 628567"/>
                  <a:gd name="connsiteY6" fmla="*/ 476598 h 476598"/>
                  <a:gd name="connsiteX7" fmla="*/ 354974 w 628567"/>
                  <a:gd name="connsiteY7" fmla="*/ 196833 h 476598"/>
                  <a:gd name="connsiteX8" fmla="*/ 357633 w 628567"/>
                  <a:gd name="connsiteY8" fmla="*/ 200277 h 476598"/>
                  <a:gd name="connsiteX9" fmla="*/ 359009 w 628567"/>
                  <a:gd name="connsiteY9" fmla="*/ 199214 h 476598"/>
                  <a:gd name="connsiteX10" fmla="*/ 372907 w 628567"/>
                  <a:gd name="connsiteY10" fmla="*/ 215687 h 476598"/>
                  <a:gd name="connsiteX11" fmla="*/ 255352 w 628567"/>
                  <a:gd name="connsiteY11" fmla="*/ 67803 h 476598"/>
                  <a:gd name="connsiteX12" fmla="*/ 273592 w 628567"/>
                  <a:gd name="connsiteY12" fmla="*/ 91427 h 476598"/>
                  <a:gd name="connsiteX13" fmla="*/ 273592 w 628567"/>
                  <a:gd name="connsiteY13" fmla="*/ 476598 h 476598"/>
                  <a:gd name="connsiteX14" fmla="*/ 177487 w 628567"/>
                  <a:gd name="connsiteY14" fmla="*/ 476598 h 476598"/>
                  <a:gd name="connsiteX15" fmla="*/ 177487 w 628567"/>
                  <a:gd name="connsiteY15" fmla="*/ 128679 h 476598"/>
                  <a:gd name="connsiteX16" fmla="*/ 628567 w 628567"/>
                  <a:gd name="connsiteY16" fmla="*/ 0 h 476598"/>
                  <a:gd name="connsiteX17" fmla="*/ 628567 w 628567"/>
                  <a:gd name="connsiteY17" fmla="*/ 476598 h 476598"/>
                  <a:gd name="connsiteX18" fmla="*/ 532462 w 628567"/>
                  <a:gd name="connsiteY18" fmla="*/ 476598 h 476598"/>
                  <a:gd name="connsiteX19" fmla="*/ 532462 w 628567"/>
                  <a:gd name="connsiteY19" fmla="*/ 81079 h 47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28567" h="476598">
                    <a:moveTo>
                      <a:pt x="96105" y="192304"/>
                    </a:moveTo>
                    <a:lnTo>
                      <a:pt x="96105" y="476598"/>
                    </a:lnTo>
                    <a:lnTo>
                      <a:pt x="0" y="476598"/>
                    </a:lnTo>
                    <a:lnTo>
                      <a:pt x="0" y="267440"/>
                    </a:lnTo>
                    <a:close/>
                    <a:moveTo>
                      <a:pt x="451079" y="149738"/>
                    </a:moveTo>
                    <a:lnTo>
                      <a:pt x="451079" y="476598"/>
                    </a:lnTo>
                    <a:lnTo>
                      <a:pt x="354974" y="476598"/>
                    </a:lnTo>
                    <a:lnTo>
                      <a:pt x="354974" y="196833"/>
                    </a:lnTo>
                    <a:lnTo>
                      <a:pt x="357633" y="200277"/>
                    </a:lnTo>
                    <a:lnTo>
                      <a:pt x="359009" y="199214"/>
                    </a:lnTo>
                    <a:lnTo>
                      <a:pt x="372907" y="215687"/>
                    </a:lnTo>
                    <a:close/>
                    <a:moveTo>
                      <a:pt x="255352" y="67803"/>
                    </a:moveTo>
                    <a:lnTo>
                      <a:pt x="273592" y="91427"/>
                    </a:lnTo>
                    <a:lnTo>
                      <a:pt x="273592" y="476598"/>
                    </a:lnTo>
                    <a:lnTo>
                      <a:pt x="177487" y="476598"/>
                    </a:lnTo>
                    <a:lnTo>
                      <a:pt x="177487" y="128679"/>
                    </a:lnTo>
                    <a:close/>
                    <a:moveTo>
                      <a:pt x="628567" y="0"/>
                    </a:moveTo>
                    <a:lnTo>
                      <a:pt x="628567" y="476598"/>
                    </a:lnTo>
                    <a:lnTo>
                      <a:pt x="532462" y="476598"/>
                    </a:lnTo>
                    <a:lnTo>
                      <a:pt x="532462" y="810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 86"/>
              <p:cNvSpPr/>
              <p:nvPr/>
            </p:nvSpPr>
            <p:spPr>
              <a:xfrm rot="13790841">
                <a:off x="1992773" y="1650265"/>
                <a:ext cx="202367" cy="490776"/>
              </a:xfrm>
              <a:custGeom>
                <a:avLst/>
                <a:gdLst>
                  <a:gd name="connsiteX0" fmla="*/ 97660 w 325915"/>
                  <a:gd name="connsiteY0" fmla="*/ 790400 h 790400"/>
                  <a:gd name="connsiteX1" fmla="*/ 0 w 325915"/>
                  <a:gd name="connsiteY1" fmla="*/ 664808 h 790400"/>
                  <a:gd name="connsiteX2" fmla="*/ 70970 w 325915"/>
                  <a:gd name="connsiteY2" fmla="*/ 664808 h 790400"/>
                  <a:gd name="connsiteX3" fmla="*/ 70970 w 325915"/>
                  <a:gd name="connsiteY3" fmla="*/ 320500 h 790400"/>
                  <a:gd name="connsiteX4" fmla="*/ 92523 w 325915"/>
                  <a:gd name="connsiteY4" fmla="*/ 320500 h 790400"/>
                  <a:gd name="connsiteX5" fmla="*/ 92598 w 325915"/>
                  <a:gd name="connsiteY5" fmla="*/ 318763 h 790400"/>
                  <a:gd name="connsiteX6" fmla="*/ 259805 w 325915"/>
                  <a:gd name="connsiteY6" fmla="*/ 326009 h 790400"/>
                  <a:gd name="connsiteX7" fmla="*/ 271953 w 325915"/>
                  <a:gd name="connsiteY7" fmla="*/ 0 h 790400"/>
                  <a:gd name="connsiteX8" fmla="*/ 325915 w 325915"/>
                  <a:gd name="connsiteY8" fmla="*/ 2011 h 790400"/>
                  <a:gd name="connsiteX9" fmla="*/ 311729 w 325915"/>
                  <a:gd name="connsiteY9" fmla="*/ 382747 h 790400"/>
                  <a:gd name="connsiteX10" fmla="*/ 257766 w 325915"/>
                  <a:gd name="connsiteY10" fmla="*/ 380736 h 790400"/>
                  <a:gd name="connsiteX11" fmla="*/ 257794 w 325915"/>
                  <a:gd name="connsiteY11" fmla="*/ 379973 h 790400"/>
                  <a:gd name="connsiteX12" fmla="*/ 124349 w 325915"/>
                  <a:gd name="connsiteY12" fmla="*/ 374190 h 790400"/>
                  <a:gd name="connsiteX13" fmla="*/ 124349 w 325915"/>
                  <a:gd name="connsiteY13" fmla="*/ 664808 h 790400"/>
                  <a:gd name="connsiteX14" fmla="*/ 195319 w 325915"/>
                  <a:gd name="connsiteY14" fmla="*/ 664808 h 79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5915" h="790400">
                    <a:moveTo>
                      <a:pt x="97660" y="790400"/>
                    </a:moveTo>
                    <a:lnTo>
                      <a:pt x="0" y="664808"/>
                    </a:lnTo>
                    <a:lnTo>
                      <a:pt x="70970" y="664808"/>
                    </a:lnTo>
                    <a:lnTo>
                      <a:pt x="70970" y="320500"/>
                    </a:lnTo>
                    <a:lnTo>
                      <a:pt x="92523" y="320500"/>
                    </a:lnTo>
                    <a:lnTo>
                      <a:pt x="92598" y="318763"/>
                    </a:lnTo>
                    <a:lnTo>
                      <a:pt x="259805" y="326009"/>
                    </a:lnTo>
                    <a:lnTo>
                      <a:pt x="271953" y="0"/>
                    </a:lnTo>
                    <a:lnTo>
                      <a:pt x="325915" y="2011"/>
                    </a:lnTo>
                    <a:lnTo>
                      <a:pt x="311729" y="382747"/>
                    </a:lnTo>
                    <a:lnTo>
                      <a:pt x="257766" y="380736"/>
                    </a:lnTo>
                    <a:lnTo>
                      <a:pt x="257794" y="379973"/>
                    </a:lnTo>
                    <a:lnTo>
                      <a:pt x="124349" y="374190"/>
                    </a:lnTo>
                    <a:lnTo>
                      <a:pt x="124349" y="664808"/>
                    </a:lnTo>
                    <a:lnTo>
                      <a:pt x="195319" y="6648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4" name="TextBox 18"/>
          <p:cNvSpPr txBox="1"/>
          <p:nvPr/>
        </p:nvSpPr>
        <p:spPr>
          <a:xfrm>
            <a:off x="3570558" y="3503193"/>
            <a:ext cx="18496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2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 to describe your theme with the introduction</a:t>
            </a:r>
          </a:p>
        </p:txBody>
      </p:sp>
      <p:sp>
        <p:nvSpPr>
          <p:cNvPr id="75" name="TextBox 18"/>
          <p:cNvSpPr txBox="1"/>
          <p:nvPr/>
        </p:nvSpPr>
        <p:spPr>
          <a:xfrm>
            <a:off x="5674011" y="4169836"/>
            <a:ext cx="191646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2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 to describe your theme with the introduction</a:t>
            </a:r>
          </a:p>
        </p:txBody>
      </p:sp>
      <p:sp>
        <p:nvSpPr>
          <p:cNvPr id="76" name="TextBox 18"/>
          <p:cNvSpPr txBox="1"/>
          <p:nvPr/>
        </p:nvSpPr>
        <p:spPr>
          <a:xfrm>
            <a:off x="2313662" y="900189"/>
            <a:ext cx="19354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2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 to describe your theme with the introduction</a:t>
            </a:r>
          </a:p>
        </p:txBody>
      </p:sp>
      <p:sp>
        <p:nvSpPr>
          <p:cNvPr id="77" name="TextBox 18"/>
          <p:cNvSpPr txBox="1"/>
          <p:nvPr/>
        </p:nvSpPr>
        <p:spPr>
          <a:xfrm>
            <a:off x="4539069" y="997297"/>
            <a:ext cx="18272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2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 to describe your theme with the introduction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722917" y="52678"/>
            <a:ext cx="2087082" cy="400110"/>
            <a:chOff x="504511" y="108642"/>
            <a:chExt cx="2087082" cy="400110"/>
          </a:xfrm>
        </p:grpSpPr>
        <p:sp>
          <p:nvSpPr>
            <p:cNvPr id="79" name="矩形 78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01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857785" y="108642"/>
              <a:ext cx="1733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Add your tittle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153431"/>
      </p:ext>
    </p:extLst>
  </p:cSld>
  <p:clrMapOvr>
    <a:masterClrMapping/>
  </p:clrMapOvr>
  <p:transition spd="med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2" decel="4666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6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25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125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74" grpId="0"/>
          <p:bldP spid="75" grpId="0"/>
          <p:bldP spid="76" grpId="0"/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2" decel="4666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6" presetID="26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25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125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74" grpId="0"/>
          <p:bldP spid="75" grpId="0"/>
          <p:bldP spid="76" grpId="0"/>
          <p:bldP spid="7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129024" y="1285359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4BA77B"/>
                    </a:gs>
                    <a:gs pos="100000">
                      <a:srgbClr val="368882"/>
                    </a:gs>
                  </a:gsLst>
                  <a:lin ang="8100000" scaled="1"/>
                  <a:tileRect/>
                </a:gradFill>
              </a:rPr>
              <a:t>02</a:t>
            </a:r>
            <a:endParaRPr lang="zh-CN" altLang="en-US" sz="5400" b="1" dirty="0">
              <a:gradFill flip="none" rotWithShape="1">
                <a:gsLst>
                  <a:gs pos="0">
                    <a:srgbClr val="4BA77B"/>
                  </a:gs>
                  <a:gs pos="100000">
                    <a:srgbClr val="368882"/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44258" y="2253560"/>
            <a:ext cx="20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4BA77B"/>
                </a:solidFill>
                <a:ea typeface="微软雅黑" panose="020B0503020204020204" pitchFamily="34" charset="-122"/>
              </a:rPr>
              <a:t>Add your tittle</a:t>
            </a:r>
            <a:endParaRPr lang="zh-CN" altLang="en-US" sz="2000" b="1" dirty="0">
              <a:solidFill>
                <a:srgbClr val="4BA77B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16489" y="2715225"/>
            <a:ext cx="2700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write something to describe your theme with the introduction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0350870"/>
      </p:ext>
    </p:extLst>
  </p:cSld>
  <p:clrMapOvr>
    <a:masterClrMapping/>
  </p:clrMapOvr>
  <p:transition spd="slow" advTm="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7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3323</TotalTime>
  <Words>1482</Words>
  <Application>Microsoft Office PowerPoint</Application>
  <PresentationFormat>全屏显示(16:9)</PresentationFormat>
  <Paragraphs>199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Gill Sans</vt:lpstr>
      <vt:lpstr>simsun</vt:lpstr>
      <vt:lpstr>微软雅黑</vt:lpstr>
      <vt:lpstr>Agency FB</vt:lpstr>
      <vt:lpstr>Arial</vt:lpstr>
      <vt:lpstr>Calibri</vt:lpstr>
      <vt:lpstr>Calibri Light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Admin</cp:lastModifiedBy>
  <cp:revision>9</cp:revision>
  <dcterms:created xsi:type="dcterms:W3CDTF">2016-07-07T07:48:19Z</dcterms:created>
  <dcterms:modified xsi:type="dcterms:W3CDTF">2022-11-02T09:36:31Z</dcterms:modified>
</cp:coreProperties>
</file>